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61"/>
  </p:handoutMasterIdLst>
  <p:sldIdLst>
    <p:sldId id="836" r:id="rId3"/>
    <p:sldId id="961" r:id="rId5"/>
    <p:sldId id="963" r:id="rId6"/>
    <p:sldId id="1075" r:id="rId7"/>
    <p:sldId id="1157" r:id="rId8"/>
    <p:sldId id="1079" r:id="rId9"/>
    <p:sldId id="1080" r:id="rId10"/>
    <p:sldId id="1081" r:id="rId11"/>
    <p:sldId id="1160" r:id="rId12"/>
    <p:sldId id="1083" r:id="rId13"/>
    <p:sldId id="1161" r:id="rId14"/>
    <p:sldId id="1176" r:id="rId15"/>
    <p:sldId id="1177" r:id="rId16"/>
    <p:sldId id="1178" r:id="rId17"/>
    <p:sldId id="1179" r:id="rId18"/>
    <p:sldId id="1180" r:id="rId19"/>
    <p:sldId id="1181" r:id="rId20"/>
    <p:sldId id="1182" r:id="rId21"/>
    <p:sldId id="1183" r:id="rId22"/>
    <p:sldId id="1184" r:id="rId23"/>
    <p:sldId id="1185" r:id="rId24"/>
    <p:sldId id="1186" r:id="rId25"/>
    <p:sldId id="1162" r:id="rId26"/>
    <p:sldId id="1166" r:id="rId27"/>
    <p:sldId id="1167" r:id="rId28"/>
    <p:sldId id="1168" r:id="rId29"/>
    <p:sldId id="1164" r:id="rId30"/>
    <p:sldId id="1163" r:id="rId31"/>
    <p:sldId id="1262" r:id="rId32"/>
    <p:sldId id="1263" r:id="rId33"/>
    <p:sldId id="1165" r:id="rId34"/>
    <p:sldId id="1169" r:id="rId35"/>
    <p:sldId id="1170" r:id="rId36"/>
    <p:sldId id="1244" r:id="rId37"/>
    <p:sldId id="1171" r:id="rId38"/>
    <p:sldId id="1172" r:id="rId39"/>
    <p:sldId id="1174" r:id="rId40"/>
    <p:sldId id="1264" r:id="rId41"/>
    <p:sldId id="1086" r:id="rId42"/>
    <p:sldId id="1173" r:id="rId43"/>
    <p:sldId id="1175" r:id="rId44"/>
    <p:sldId id="1187" r:id="rId45"/>
    <p:sldId id="1260" r:id="rId46"/>
    <p:sldId id="1261" r:id="rId47"/>
    <p:sldId id="1193" r:id="rId48"/>
    <p:sldId id="1108" r:id="rId49"/>
    <p:sldId id="1110" r:id="rId50"/>
    <p:sldId id="1200" r:id="rId51"/>
    <p:sldId id="1250" r:id="rId52"/>
    <p:sldId id="1251" r:id="rId53"/>
    <p:sldId id="1252" r:id="rId54"/>
    <p:sldId id="1253" r:id="rId55"/>
    <p:sldId id="1254" r:id="rId56"/>
    <p:sldId id="1255" r:id="rId57"/>
    <p:sldId id="1256" r:id="rId58"/>
    <p:sldId id="1257" r:id="rId59"/>
    <p:sldId id="1154" r:id="rId60"/>
  </p:sldIdLst>
  <p:sldSz cx="9144000" cy="5143500" type="screen16x9"/>
  <p:notesSz cx="6858000" cy="9144000"/>
  <p:custDataLst>
    <p:tags r:id="rId6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7CD"/>
    <a:srgbClr val="0075BF"/>
    <a:srgbClr val="034EA2"/>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84" autoAdjust="0"/>
    <p:restoredTop sz="74971" autoAdjust="0"/>
  </p:normalViewPr>
  <p:slideViewPr>
    <p:cSldViewPr>
      <p:cViewPr varScale="1">
        <p:scale>
          <a:sx n="86" d="100"/>
          <a:sy n="86" d="100"/>
        </p:scale>
        <p:origin x="-1368" y="-8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86" d="100"/>
          <a:sy n="86" d="100"/>
        </p:scale>
        <p:origin x="-3846"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5" Type="http://schemas.openxmlformats.org/officeDocument/2006/relationships/tags" Target="tags/tag3.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handoutMaster" Target="handoutMasters/handoutMaster1.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6C167BC-E304-4BEA-BBD7-220D7F2F90D2}"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A0DCB3-8BFB-4E03-A2D5-34220D235616}"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765" algn="l" defTabSz="914400" rtl="0" eaLnBrk="1" latinLnBrk="0" hangingPunct="1">
      <a:defRPr sz="1200" kern="1200">
        <a:solidFill>
          <a:schemeClr val="tx1"/>
        </a:solidFill>
        <a:latin typeface="+mn-lt"/>
        <a:ea typeface="+mn-ea"/>
        <a:cs typeface="+mn-cs"/>
      </a:defRPr>
    </a:lvl8pPr>
    <a:lvl9pPr marL="3656965"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en-US" altLang="zh-CN" dirty="0"/>
          </a:p>
        </p:txBody>
      </p:sp>
      <p:sp>
        <p:nvSpPr>
          <p:cNvPr id="276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微软雅黑" panose="020B0503020204020204" pitchFamily="34" charset="-122"/>
                <a:ea typeface="微软雅黑" panose="020B0503020204020204" pitchFamily="34" charset="-122"/>
              </a:defRPr>
            </a:lvl1pPr>
            <a:lvl2pPr marL="742950" indent="-285750">
              <a:defRPr>
                <a:solidFill>
                  <a:schemeClr val="tx1"/>
                </a:solidFill>
                <a:latin typeface="微软雅黑" panose="020B0503020204020204" pitchFamily="34" charset="-122"/>
                <a:ea typeface="微软雅黑" panose="020B0503020204020204" pitchFamily="34" charset="-122"/>
              </a:defRPr>
            </a:lvl2pPr>
            <a:lvl3pPr marL="1143000" indent="-228600">
              <a:defRPr>
                <a:solidFill>
                  <a:schemeClr val="tx1"/>
                </a:solidFill>
                <a:latin typeface="微软雅黑" panose="020B0503020204020204" pitchFamily="34" charset="-122"/>
                <a:ea typeface="微软雅黑" panose="020B0503020204020204" pitchFamily="34" charset="-122"/>
              </a:defRPr>
            </a:lvl3pPr>
            <a:lvl4pPr marL="1600200" indent="-228600">
              <a:defRPr>
                <a:solidFill>
                  <a:schemeClr val="tx1"/>
                </a:solidFill>
                <a:latin typeface="微软雅黑" panose="020B0503020204020204" pitchFamily="34" charset="-122"/>
                <a:ea typeface="微软雅黑" panose="020B0503020204020204" pitchFamily="34" charset="-122"/>
              </a:defRPr>
            </a:lvl4pPr>
            <a:lvl5pPr marL="2057400" indent="-228600">
              <a:defRPr>
                <a:solidFill>
                  <a:schemeClr val="tx1"/>
                </a:solidFill>
                <a:latin typeface="微软雅黑" panose="020B0503020204020204" pitchFamily="34" charset="-122"/>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微软雅黑" panose="020B0503020204020204" pitchFamily="34" charset="-122"/>
                <a:ea typeface="微软雅黑" panose="020B0503020204020204" pitchFamily="34" charset="-122"/>
              </a:defRPr>
            </a:lvl9pPr>
          </a:lstStyle>
          <a:p>
            <a:fld id="{8EBE660E-5CC2-4A50-916A-880C808B748D}"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en-US" altLang="zh-CN"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255630" y="370296"/>
            <a:ext cx="1796090" cy="250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00" dirty="0">
              <a:solidFill>
                <a:schemeClr val="accent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空白">
    <p:bg>
      <p:bgPr>
        <a:solidFill>
          <a:schemeClr val="bg1">
            <a:lumMod val="95000"/>
          </a:schemeClr>
        </a:solidFill>
        <a:effectLst/>
      </p:bgPr>
    </p:bg>
    <p:spTree>
      <p:nvGrpSpPr>
        <p:cNvPr id="1" name=""/>
        <p:cNvGrpSpPr/>
        <p:nvPr/>
      </p:nvGrpSpPr>
      <p:grpSpPr>
        <a:xfrm>
          <a:off x="0" y="0"/>
          <a:ext cx="0" cy="0"/>
          <a:chOff x="0" y="0"/>
          <a:chExt cx="0" cy="0"/>
        </a:xfrm>
      </p:grpSpPr>
      <p:sp>
        <p:nvSpPr>
          <p:cNvPr id="15" name="文本框 12"/>
          <p:cNvSpPr txBox="1">
            <a:spLocks noChangeArrowheads="1"/>
          </p:cNvSpPr>
          <p:nvPr userDrawn="1"/>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系统架构</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 name="菱形 5"/>
          <p:cNvSpPr/>
          <p:nvPr userDrawn="1"/>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产品运营</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 name="菱形 5"/>
          <p:cNvSpPr/>
          <p:nvPr userDrawn="1"/>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发展前景</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 name="菱形 5"/>
          <p:cNvSpPr/>
          <p:nvPr userDrawn="1"/>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空白">
    <p:bg>
      <p:bgPr>
        <a:solidFill>
          <a:schemeClr val="bg1">
            <a:lumMod val="95000"/>
          </a:schemeClr>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5" name="文本框 12"/>
          <p:cNvSpPr txBox="1">
            <a:spLocks noChangeArrowheads="1"/>
          </p:cNvSpPr>
          <p:nvPr userDrawn="1"/>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系统架构</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6" name="菱形 5"/>
          <p:cNvSpPr/>
          <p:nvPr userDrawn="1"/>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fld>
            <a:endParaRPr lang="zh-CN" altLang="en-US"/>
          </a:p>
        </p:txBody>
      </p:sp>
    </p:spTree>
  </p:cSld>
  <p:clrMapOvr>
    <a:masterClrMapping/>
  </p:clrMapOv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dirty="0" smtClean="0"/>
              <a:t>单击此处编辑母版标题样式</a:t>
            </a:r>
            <a:endParaRPr lang="zh-CN" altLang="en-US" dirty="0"/>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8.xml"/><Relationship Id="rId2" Type="http://schemas.openxmlformats.org/officeDocument/2006/relationships/image" Target="../media/image6.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8.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8.xml"/><Relationship Id="rId2" Type="http://schemas.openxmlformats.org/officeDocument/2006/relationships/image" Target="../media/image11.pn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8.xml"/><Relationship Id="rId2" Type="http://schemas.openxmlformats.org/officeDocument/2006/relationships/image" Target="../media/image13.png"/><Relationship Id="rId1" Type="http://schemas.openxmlformats.org/officeDocument/2006/relationships/image" Target="../media/image12.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8.xml"/><Relationship Id="rId2" Type="http://schemas.openxmlformats.org/officeDocument/2006/relationships/image" Target="../media/image15.png"/><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8.xml"/><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8.xml"/><Relationship Id="rId2" Type="http://schemas.openxmlformats.org/officeDocument/2006/relationships/image" Target="../media/image18.pn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image" Target="../media/image19.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8.xml"/><Relationship Id="rId2" Type="http://schemas.openxmlformats.org/officeDocument/2006/relationships/image" Target="../media/image21.png"/><Relationship Id="rId1" Type="http://schemas.openxmlformats.org/officeDocument/2006/relationships/image" Target="../media/image2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8.xml"/><Relationship Id="rId1"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8.xml"/><Relationship Id="rId1"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8.xml"/><Relationship Id="rId1" Type="http://schemas.openxmlformats.org/officeDocument/2006/relationships/image" Target="../media/image2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8.xml"/><Relationship Id="rId1"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8.xml"/><Relationship Id="rId1" Type="http://schemas.openxmlformats.org/officeDocument/2006/relationships/image" Target="../media/image2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8.xml"/><Relationship Id="rId1" Type="http://schemas.openxmlformats.org/officeDocument/2006/relationships/image" Target="../media/image27.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8.xml"/><Relationship Id="rId2" Type="http://schemas.openxmlformats.org/officeDocument/2006/relationships/image" Target="../media/image29.png"/><Relationship Id="rId1" Type="http://schemas.openxmlformats.org/officeDocument/2006/relationships/image" Target="../media/image28.pn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8.xml"/><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40.xml"/><Relationship Id="rId4" Type="http://schemas.openxmlformats.org/officeDocument/2006/relationships/slideLayout" Target="../slideLayouts/slideLayout8.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3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6" Type="http://schemas.openxmlformats.org/officeDocument/2006/relationships/notesSlide" Target="../notesSlides/notesSlide46.xml"/><Relationship Id="rId5" Type="http://schemas.openxmlformats.org/officeDocument/2006/relationships/slideLayout" Target="../slideLayouts/slideLayout8.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47.xml.rels><?xml version="1.0" encoding="UTF-8" standalone="yes"?>
<Relationships xmlns="http://schemas.openxmlformats.org/package/2006/relationships"><Relationship Id="rId7" Type="http://schemas.openxmlformats.org/officeDocument/2006/relationships/notesSlide" Target="../notesSlides/notesSlide47.xml"/><Relationship Id="rId6" Type="http://schemas.openxmlformats.org/officeDocument/2006/relationships/slideLayout" Target="../slideLayouts/slideLayout8.xml"/><Relationship Id="rId5" Type="http://schemas.openxmlformats.org/officeDocument/2006/relationships/image" Target="../media/image45.png"/><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7.xml"/><Relationship Id="rId2" Type="http://schemas.openxmlformats.org/officeDocument/2006/relationships/image" Target="../media/image47.png"/><Relationship Id="rId1" Type="http://schemas.openxmlformats.org/officeDocument/2006/relationships/image" Target="../media/image46.png"/></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7.xml"/><Relationship Id="rId2" Type="http://schemas.openxmlformats.org/officeDocument/2006/relationships/image" Target="../media/image49.png"/><Relationship Id="rId1" Type="http://schemas.openxmlformats.org/officeDocument/2006/relationships/image" Target="../media/image48.pn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7.xml"/><Relationship Id="rId2" Type="http://schemas.openxmlformats.org/officeDocument/2006/relationships/image" Target="../media/image51.png"/><Relationship Id="rId1" Type="http://schemas.openxmlformats.org/officeDocument/2006/relationships/image" Target="../media/image50.png"/></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7.xml"/><Relationship Id="rId2" Type="http://schemas.openxmlformats.org/officeDocument/2006/relationships/image" Target="../media/image53.png"/><Relationship Id="rId1" Type="http://schemas.openxmlformats.org/officeDocument/2006/relationships/image" Target="../media/image52.png"/></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7.xml"/><Relationship Id="rId2" Type="http://schemas.openxmlformats.org/officeDocument/2006/relationships/image" Target="../media/image55.png"/><Relationship Id="rId1" Type="http://schemas.openxmlformats.org/officeDocument/2006/relationships/image" Target="../media/image54.png"/></Relationships>
</file>

<file path=ppt/slides/_rels/slide55.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7.xml"/><Relationship Id="rId2" Type="http://schemas.openxmlformats.org/officeDocument/2006/relationships/image" Target="../media/image57.png"/><Relationship Id="rId1" Type="http://schemas.openxmlformats.org/officeDocument/2006/relationships/image" Target="../media/image56.png"/></Relationships>
</file>

<file path=ppt/slides/_rels/slide56.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7.xml"/><Relationship Id="rId2" Type="http://schemas.openxmlformats.org/officeDocument/2006/relationships/image" Target="../media/image59.png"/><Relationship Id="rId1" Type="http://schemas.openxmlformats.org/officeDocument/2006/relationships/image" Target="../media/image58.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8.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00\1857d530f802def.jpg"/>
          <p:cNvPicPr>
            <a:picLocks noChangeAspect="1" noChangeArrowheads="1"/>
          </p:cNvPicPr>
          <p:nvPr/>
        </p:nvPicPr>
        <p:blipFill>
          <a:blip r:embed="rId1" cstate="print"/>
          <a:srcRect/>
          <a:stretch>
            <a:fillRect/>
          </a:stretch>
        </p:blipFill>
        <p:spPr bwMode="auto">
          <a:xfrm>
            <a:off x="4067944" y="267494"/>
            <a:ext cx="5004048" cy="4457453"/>
          </a:xfrm>
          <a:prstGeom prst="rect">
            <a:avLst/>
          </a:prstGeom>
          <a:noFill/>
        </p:spPr>
      </p:pic>
      <p:sp>
        <p:nvSpPr>
          <p:cNvPr id="20" name="矩形 259"/>
          <p:cNvSpPr>
            <a:spLocks noChangeArrowheads="1"/>
          </p:cNvSpPr>
          <p:nvPr/>
        </p:nvSpPr>
        <p:spPr bwMode="auto">
          <a:xfrm>
            <a:off x="507548" y="3704133"/>
            <a:ext cx="26242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smtClean="0">
                <a:solidFill>
                  <a:schemeClr val="tx1">
                    <a:lumMod val="75000"/>
                    <a:lumOff val="25000"/>
                  </a:schemeClr>
                </a:solidFill>
                <a:latin typeface="Arial" panose="020B0604020202020204" pitchFamily="34" charset="0"/>
                <a:cs typeface="Arial" panose="020B0604020202020204" pitchFamily="34" charset="0"/>
              </a:rPr>
              <a:t>——</a:t>
            </a:r>
            <a:r>
              <a:rPr lang="zh-CN" altLang="en-US" sz="2000" dirty="0">
                <a:solidFill>
                  <a:schemeClr val="tx1">
                    <a:lumMod val="75000"/>
                    <a:lumOff val="25000"/>
                  </a:schemeClr>
                </a:solidFill>
                <a:latin typeface="Arial" panose="020B0604020202020204" pitchFamily="34" charset="0"/>
                <a:cs typeface="Arial" panose="020B0604020202020204" pitchFamily="34" charset="0"/>
              </a:rPr>
              <a:t>主讲人：于</a:t>
            </a:r>
            <a:r>
              <a:rPr lang="zh-CN" altLang="en-US" sz="2000" dirty="0" smtClean="0">
                <a:solidFill>
                  <a:schemeClr val="tx1">
                    <a:lumMod val="75000"/>
                    <a:lumOff val="25000"/>
                  </a:schemeClr>
                </a:solidFill>
                <a:latin typeface="Arial" panose="020B0604020202020204" pitchFamily="34" charset="0"/>
                <a:cs typeface="Arial" panose="020B0604020202020204" pitchFamily="34" charset="0"/>
              </a:rPr>
              <a:t>帅</a:t>
            </a:r>
            <a:endParaRPr lang="zh-CN" altLang="en-US" sz="20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1" name="矩形 259"/>
          <p:cNvSpPr>
            <a:spLocks noChangeArrowheads="1"/>
          </p:cNvSpPr>
          <p:nvPr/>
        </p:nvSpPr>
        <p:spPr bwMode="auto">
          <a:xfrm>
            <a:off x="-326452" y="2279396"/>
            <a:ext cx="4898452" cy="9479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800" b="1" dirty="0" smtClean="0">
                <a:solidFill>
                  <a:schemeClr val="tx1">
                    <a:lumMod val="75000"/>
                    <a:lumOff val="25000"/>
                  </a:schemeClr>
                </a:solidFill>
                <a:latin typeface="Arial" panose="020B0604020202020204" pitchFamily="34" charset="0"/>
                <a:cs typeface="Arial" panose="020B0604020202020204" pitchFamily="34" charset="0"/>
              </a:rPr>
              <a:t>注册会计师</a:t>
            </a:r>
            <a:endParaRPr lang="en-US" altLang="zh-CN" sz="2800" b="1" dirty="0" smtClean="0">
              <a:solidFill>
                <a:schemeClr val="tx1">
                  <a:lumMod val="75000"/>
                  <a:lumOff val="25000"/>
                </a:schemeClr>
              </a:solidFill>
              <a:latin typeface="Arial" panose="020B0604020202020204" pitchFamily="34" charset="0"/>
              <a:cs typeface="Arial" panose="020B0604020202020204" pitchFamily="34" charset="0"/>
            </a:endParaRPr>
          </a:p>
          <a:p>
            <a:pPr algn="ctr">
              <a:buNone/>
            </a:pPr>
            <a:r>
              <a:rPr lang="zh-CN" altLang="en-US" sz="2800" b="1" dirty="0" smtClean="0">
                <a:solidFill>
                  <a:schemeClr val="tx1">
                    <a:lumMod val="75000"/>
                    <a:lumOff val="25000"/>
                  </a:schemeClr>
                </a:solidFill>
                <a:latin typeface="Arial" panose="020B0604020202020204" pitchFamily="34" charset="0"/>
                <a:cs typeface="Arial" panose="020B0604020202020204" pitchFamily="34" charset="0"/>
              </a:rPr>
              <a:t>全国统一考试管理系统</a:t>
            </a:r>
            <a:endParaRPr lang="en-US" altLang="zh-CN" sz="28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矩形 259"/>
          <p:cNvSpPr>
            <a:spLocks noChangeArrowheads="1"/>
          </p:cNvSpPr>
          <p:nvPr/>
        </p:nvSpPr>
        <p:spPr bwMode="auto">
          <a:xfrm>
            <a:off x="829492" y="1059582"/>
            <a:ext cx="2664296"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600" b="1" dirty="0" smtClean="0">
                <a:solidFill>
                  <a:schemeClr val="accent1"/>
                </a:solidFill>
                <a:cs typeface="Arial" panose="020B0604020202020204" pitchFamily="34" charset="0"/>
              </a:rPr>
              <a:t>2019</a:t>
            </a:r>
            <a:endParaRPr lang="en-US" altLang="zh-CN" sz="6600" b="1" dirty="0">
              <a:solidFill>
                <a:schemeClr val="accent1"/>
              </a:solidFill>
              <a:cs typeface="Arial" panose="020B0604020202020204" pitchFamily="34" charset="0"/>
            </a:endParaRPr>
          </a:p>
        </p:txBody>
      </p:sp>
    </p:spTree>
  </p:cSld>
  <p:clrMapOvr>
    <a:masterClrMapping/>
  </p:clrMapOvr>
  <p:transition spd="med"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1000" fill="hold"/>
                                        <p:tgtEl>
                                          <p:spTgt spid="1026"/>
                                        </p:tgtEl>
                                        <p:attrNameLst>
                                          <p:attrName>ppt_x</p:attrName>
                                        </p:attrNameLst>
                                      </p:cBhvr>
                                      <p:tavLst>
                                        <p:tav tm="0">
                                          <p:val>
                                            <p:strVal val="1+#ppt_w/2"/>
                                          </p:val>
                                        </p:tav>
                                        <p:tav tm="100000">
                                          <p:val>
                                            <p:strVal val="#ppt_x"/>
                                          </p:val>
                                        </p:tav>
                                      </p:tavLst>
                                    </p:anim>
                                    <p:anim calcmode="lin" valueType="num">
                                      <p:cBhvr additive="base">
                                        <p:cTn id="8" dur="10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2"/>
                                        </p:tgtEl>
                                        <p:attrNameLst>
                                          <p:attrName>ppt_y</p:attrName>
                                        </p:attrNameLst>
                                      </p:cBhvr>
                                      <p:tavLst>
                                        <p:tav tm="0">
                                          <p:val>
                                            <p:strVal val="#ppt_y"/>
                                          </p:val>
                                        </p:tav>
                                        <p:tav tm="100000">
                                          <p:val>
                                            <p:strVal val="#ppt_y"/>
                                          </p:val>
                                        </p:tav>
                                      </p:tavLst>
                                    </p:anim>
                                    <p:anim calcmode="lin" valueType="num">
                                      <p:cBhvr>
                                        <p:cTn id="15"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2"/>
                                        </p:tgtEl>
                                      </p:cBhvr>
                                    </p:animEffect>
                                  </p:childTnLst>
                                </p:cTn>
                              </p:par>
                            </p:childTnLst>
                          </p:cTn>
                        </p:par>
                        <p:par>
                          <p:cTn id="18" fill="hold">
                            <p:stCondLst>
                              <p:cond delay="6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2"/>
                                        </p:tgtEl>
                                      </p:cBhvr>
                                    </p:animEffect>
                                    <p:animScale>
                                      <p:cBhvr>
                                        <p:cTn id="21" dur="250" autoRev="1" fill="hold"/>
                                        <p:tgtEl>
                                          <p:spTgt spid="22"/>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1"/>
                                        </p:tgtEl>
                                        <p:attrNameLst>
                                          <p:attrName>ppt_y</p:attrName>
                                        </p:attrNameLst>
                                      </p:cBhvr>
                                      <p:tavLst>
                                        <p:tav tm="0">
                                          <p:val>
                                            <p:strVal val="#ppt_y"/>
                                          </p:val>
                                        </p:tav>
                                        <p:tav tm="100000">
                                          <p:val>
                                            <p:strVal val="#ppt_y"/>
                                          </p:val>
                                        </p:tav>
                                      </p:tavLst>
                                    </p:anim>
                                    <p:anim calcmode="lin" valueType="num">
                                      <p:cBhvr>
                                        <p:cTn id="28"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1"/>
                                        </p:tgtEl>
                                      </p:cBhvr>
                                    </p:animEffect>
                                  </p:childTnLst>
                                </p:cTn>
                              </p:par>
                            </p:childTnLst>
                          </p:cTn>
                        </p:par>
                        <p:par>
                          <p:cTn id="31" fill="hold">
                            <p:stCondLst>
                              <p:cond delay="1200"/>
                            </p:stCondLst>
                            <p:childTnLst>
                              <p:par>
                                <p:cTn id="32" presetID="26" presetClass="emph" presetSubtype="0" fill="hold" grpId="1" nodeType="afterEffect">
                                  <p:stCondLst>
                                    <p:cond delay="0"/>
                                  </p:stCondLst>
                                  <p:iterate type="lt">
                                    <p:tmPct val="0"/>
                                  </p:iterate>
                                  <p:childTnLst>
                                    <p:animEffect transition="out" filter="fade">
                                      <p:cBhvr>
                                        <p:cTn id="33" dur="500" tmFilter="0, 0; .2, .5; .8, .5; 1, 0"/>
                                        <p:tgtEl>
                                          <p:spTgt spid="21"/>
                                        </p:tgtEl>
                                      </p:cBhvr>
                                    </p:animEffect>
                                    <p:animScale>
                                      <p:cBhvr>
                                        <p:cTn id="34" dur="250" autoRev="1" fill="hold"/>
                                        <p:tgtEl>
                                          <p:spTgt spid="21"/>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0"/>
                                        </p:tgtEl>
                                        <p:attrNameLst>
                                          <p:attrName>ppt_y</p:attrName>
                                        </p:attrNameLst>
                                      </p:cBhvr>
                                      <p:tavLst>
                                        <p:tav tm="0">
                                          <p:val>
                                            <p:strVal val="#ppt_y"/>
                                          </p:val>
                                        </p:tav>
                                        <p:tav tm="100000">
                                          <p:val>
                                            <p:strVal val="#ppt_y"/>
                                          </p:val>
                                        </p:tav>
                                      </p:tavLst>
                                    </p:anim>
                                    <p:anim calcmode="lin" valueType="num">
                                      <p:cBhvr>
                                        <p:cTn id="41"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0"/>
                                        </p:tgtEl>
                                      </p:cBhvr>
                                    </p:animEffect>
                                  </p:childTnLst>
                                </p:cTn>
                              </p:par>
                            </p:childTnLst>
                          </p:cTn>
                        </p:par>
                        <p:par>
                          <p:cTn id="44" fill="hold">
                            <p:stCondLst>
                              <p:cond delay="850"/>
                            </p:stCondLst>
                            <p:childTnLst>
                              <p:par>
                                <p:cTn id="45" presetID="26" presetClass="emph" presetSubtype="0" fill="hold" grpId="1" nodeType="afterEffect">
                                  <p:stCondLst>
                                    <p:cond delay="0"/>
                                  </p:stCondLst>
                                  <p:iterate type="lt">
                                    <p:tmPct val="0"/>
                                  </p:iterate>
                                  <p:childTnLst>
                                    <p:animEffect transition="out" filter="fade">
                                      <p:cBhvr>
                                        <p:cTn id="46" dur="500" tmFilter="0, 0; .2, .5; .8, .5; 1, 0"/>
                                        <p:tgtEl>
                                          <p:spTgt spid="20"/>
                                        </p:tgtEl>
                                      </p:cBhvr>
                                    </p:animEffect>
                                    <p:animScale>
                                      <p:cBhvr>
                                        <p:cTn id="47"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0" grpId="1"/>
      <p:bldP spid="21" grpId="0"/>
      <p:bldP spid="21" grpId="1"/>
      <p:bldP spid="22" grpId="0"/>
      <p:bldP spid="2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4803998"/>
            <a:ext cx="9144000" cy="3395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2499228" y="1313287"/>
            <a:ext cx="776951" cy="451412"/>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0" name="圆角矩形 19"/>
          <p:cNvSpPr/>
          <p:nvPr/>
        </p:nvSpPr>
        <p:spPr>
          <a:xfrm>
            <a:off x="2499228" y="1927469"/>
            <a:ext cx="776951" cy="451412"/>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dirty="0"/>
          </a:p>
        </p:txBody>
      </p:sp>
      <p:sp>
        <p:nvSpPr>
          <p:cNvPr id="21" name="圆角矩形 20"/>
          <p:cNvSpPr/>
          <p:nvPr/>
        </p:nvSpPr>
        <p:spPr>
          <a:xfrm>
            <a:off x="2499228" y="2541650"/>
            <a:ext cx="776951" cy="451412"/>
          </a:xfrm>
          <a:prstGeom prst="round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圆角矩形 21"/>
          <p:cNvSpPr/>
          <p:nvPr/>
        </p:nvSpPr>
        <p:spPr>
          <a:xfrm>
            <a:off x="2499228" y="3155832"/>
            <a:ext cx="776951" cy="451412"/>
          </a:xfrm>
          <a:prstGeom prst="round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椭圆 80"/>
          <p:cNvSpPr/>
          <p:nvPr/>
        </p:nvSpPr>
        <p:spPr bwMode="auto">
          <a:xfrm>
            <a:off x="2483768" y="1275606"/>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smtClean="0">
                <a:solidFill>
                  <a:srgbClr val="FFFFFF"/>
                </a:solidFill>
                <a:latin typeface="微软雅黑" panose="020B0503020204020204" pitchFamily="34" charset="-122"/>
                <a:ea typeface="微软雅黑" panose="020B0503020204020204" pitchFamily="34" charset="-122"/>
              </a:rPr>
              <a:t>01</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24" name="椭圆 80"/>
          <p:cNvSpPr/>
          <p:nvPr/>
        </p:nvSpPr>
        <p:spPr bwMode="auto">
          <a:xfrm>
            <a:off x="2483768" y="1893166"/>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smtClean="0">
                <a:solidFill>
                  <a:srgbClr val="FFFFFF"/>
                </a:solidFill>
                <a:latin typeface="微软雅黑" panose="020B0503020204020204" pitchFamily="34" charset="-122"/>
                <a:ea typeface="微软雅黑" panose="020B0503020204020204" pitchFamily="34" charset="-122"/>
              </a:rPr>
              <a:t>02</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25" name="椭圆 80"/>
          <p:cNvSpPr/>
          <p:nvPr/>
        </p:nvSpPr>
        <p:spPr bwMode="auto">
          <a:xfrm>
            <a:off x="2483768" y="2507348"/>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smtClean="0">
                <a:solidFill>
                  <a:srgbClr val="FFFFFF"/>
                </a:solidFill>
                <a:latin typeface="微软雅黑" panose="020B0503020204020204" pitchFamily="34" charset="-122"/>
                <a:ea typeface="微软雅黑" panose="020B0503020204020204" pitchFamily="34" charset="-122"/>
              </a:rPr>
              <a:t>03</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26" name="椭圆 80"/>
          <p:cNvSpPr/>
          <p:nvPr/>
        </p:nvSpPr>
        <p:spPr bwMode="auto">
          <a:xfrm>
            <a:off x="2483768" y="3135216"/>
            <a:ext cx="709935" cy="520016"/>
          </a:xfrm>
          <a:prstGeom prst="ellipse">
            <a:avLst/>
          </a:prstGeom>
          <a:noFill/>
          <a:ln w="25400" cap="flat" cmpd="sng" algn="ctr">
            <a:noFill/>
            <a:prstDash val="solid"/>
          </a:ln>
          <a:effectLst>
            <a:innerShdw blurRad="63500" dist="25400" dir="18660000">
              <a:prstClr val="black">
                <a:alpha val="35000"/>
              </a:prstClr>
            </a:innerShdw>
          </a:effectLst>
        </p:spPr>
        <p:txBody>
          <a:bodyPr lIns="51435" tIns="25718" rIns="51435" bIns="25718"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en-US" altLang="zh-CN" b="1" kern="0" dirty="0" smtClean="0">
                <a:solidFill>
                  <a:srgbClr val="FFFFFF"/>
                </a:solidFill>
                <a:latin typeface="微软雅黑" panose="020B0503020204020204" pitchFamily="34" charset="-122"/>
                <a:ea typeface="微软雅黑" panose="020B0503020204020204" pitchFamily="34" charset="-122"/>
              </a:rPr>
              <a:t>04</a:t>
            </a:r>
            <a:endParaRPr lang="zh-CN" altLang="en-US" sz="2100" b="1" kern="0" dirty="0">
              <a:solidFill>
                <a:srgbClr val="FFFFFF"/>
              </a:solidFill>
              <a:latin typeface="微软雅黑" panose="020B0503020204020204" pitchFamily="34" charset="-122"/>
              <a:ea typeface="微软雅黑" panose="020B0503020204020204" pitchFamily="34" charset="-122"/>
            </a:endParaRPr>
          </a:p>
        </p:txBody>
      </p:sp>
      <p:sp>
        <p:nvSpPr>
          <p:cNvPr id="27" name="矩形 39"/>
          <p:cNvSpPr>
            <a:spLocks noChangeArrowheads="1"/>
          </p:cNvSpPr>
          <p:nvPr/>
        </p:nvSpPr>
        <p:spPr bwMode="auto">
          <a:xfrm>
            <a:off x="3633540" y="1283666"/>
            <a:ext cx="2594644" cy="4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系统概况</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8" name="矩形 39"/>
          <p:cNvSpPr>
            <a:spLocks noChangeArrowheads="1"/>
          </p:cNvSpPr>
          <p:nvPr/>
        </p:nvSpPr>
        <p:spPr bwMode="auto">
          <a:xfrm>
            <a:off x="3633540" y="1906824"/>
            <a:ext cx="5510460"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网报前台：包含</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PC</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端、移动端（面向考生）</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1" name="矩形 39"/>
          <p:cNvSpPr>
            <a:spLocks noChangeArrowheads="1"/>
          </p:cNvSpPr>
          <p:nvPr/>
        </p:nvSpPr>
        <p:spPr bwMode="auto">
          <a:xfrm>
            <a:off x="3633540" y="2521802"/>
            <a:ext cx="3530748" cy="4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后台管理（面向各级协会）</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2" name="矩形 39"/>
          <p:cNvSpPr>
            <a:spLocks noChangeArrowheads="1"/>
          </p:cNvSpPr>
          <p:nvPr/>
        </p:nvSpPr>
        <p:spPr bwMode="auto">
          <a:xfrm>
            <a:off x="3633540" y="3141865"/>
            <a:ext cx="3746772" cy="43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考务管理（面向各级协会）</a:t>
            </a: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3" name="MH_Others_1"/>
          <p:cNvSpPr txBox="1"/>
          <p:nvPr>
            <p:custDataLst>
              <p:tags r:id="rId1"/>
            </p:custDataLst>
          </p:nvPr>
        </p:nvSpPr>
        <p:spPr>
          <a:xfrm>
            <a:off x="899592" y="1855032"/>
            <a:ext cx="1141603" cy="615425"/>
          </a:xfrm>
          <a:prstGeom prst="rect">
            <a:avLst/>
          </a:prstGeom>
          <a:noFill/>
        </p:spPr>
        <p:txBody>
          <a:bodyPr vert="horz" wrap="square" lIns="0" tIns="0" rIns="0" bIns="0" rtlCol="0" anchor="ctr" anchorCtr="0">
            <a:spAutoFit/>
          </a:bodyPr>
          <a:lstStyle/>
          <a:p>
            <a:pPr algn="ctr"/>
            <a:r>
              <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40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Others_2"/>
          <p:cNvSpPr txBox="1"/>
          <p:nvPr>
            <p:custDataLst>
              <p:tags r:id="rId2"/>
            </p:custDataLst>
          </p:nvPr>
        </p:nvSpPr>
        <p:spPr>
          <a:xfrm>
            <a:off x="539552" y="2483359"/>
            <a:ext cx="1872208" cy="307777"/>
          </a:xfrm>
          <a:prstGeom prst="rect">
            <a:avLst/>
          </a:prstGeom>
          <a:noFill/>
        </p:spPr>
        <p:txBody>
          <a:bodyPr wrap="square" lIns="0" tIns="0" rIns="0" bIns="0">
            <a:spAutoFit/>
          </a:bodyPr>
          <a:lstStyle/>
          <a:p>
            <a:pPr algn="ctr">
              <a:defRPr/>
            </a:pPr>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ppt_x"/>
                                          </p:val>
                                        </p:tav>
                                        <p:tav tm="100000">
                                          <p:val>
                                            <p:strVal val="#ppt_x"/>
                                          </p:val>
                                        </p:tav>
                                      </p:tavLst>
                                    </p:anim>
                                    <p:anim calcmode="lin" valueType="num">
                                      <p:cBhvr additive="base">
                                        <p:cTn id="16" dur="500" fill="hold"/>
                                        <p:tgtEl>
                                          <p:spTgt spid="2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fill="hold"/>
                                        <p:tgtEl>
                                          <p:spTgt spid="25"/>
                                        </p:tgtEl>
                                        <p:attrNameLst>
                                          <p:attrName>ppt_x</p:attrName>
                                        </p:attrNameLst>
                                      </p:cBhvr>
                                      <p:tavLst>
                                        <p:tav tm="0">
                                          <p:val>
                                            <p:strVal val="#ppt_x"/>
                                          </p:val>
                                        </p:tav>
                                        <p:tav tm="100000">
                                          <p:val>
                                            <p:strVal val="#ppt_x"/>
                                          </p:val>
                                        </p:tav>
                                      </p:tavLst>
                                    </p:anim>
                                    <p:anim calcmode="lin" valueType="num">
                                      <p:cBhvr additive="base">
                                        <p:cTn id="32" dur="500" fill="hold"/>
                                        <p:tgtEl>
                                          <p:spTgt spid="2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500" fill="hold"/>
                                        <p:tgtEl>
                                          <p:spTgt spid="26"/>
                                        </p:tgtEl>
                                        <p:attrNameLst>
                                          <p:attrName>ppt_x</p:attrName>
                                        </p:attrNameLst>
                                      </p:cBhvr>
                                      <p:tavLst>
                                        <p:tav tm="0">
                                          <p:val>
                                            <p:strVal val="#ppt_x"/>
                                          </p:val>
                                        </p:tav>
                                        <p:tav tm="100000">
                                          <p:val>
                                            <p:strVal val="#ppt_x"/>
                                          </p:val>
                                        </p:tav>
                                      </p:tavLst>
                                    </p:anim>
                                    <p:anim calcmode="lin" valueType="num">
                                      <p:cBhvr additive="base">
                                        <p:cTn id="36" dur="500" fill="hold"/>
                                        <p:tgtEl>
                                          <p:spTgt spid="26"/>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par>
                                <p:cTn id="55" presetID="2" presetClass="entr" presetSubtype="4"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additive="base">
                                        <p:cTn id="57" dur="500" fill="hold"/>
                                        <p:tgtEl>
                                          <p:spTgt spid="31"/>
                                        </p:tgtEl>
                                        <p:attrNameLst>
                                          <p:attrName>ppt_x</p:attrName>
                                        </p:attrNameLst>
                                      </p:cBhvr>
                                      <p:tavLst>
                                        <p:tav tm="0">
                                          <p:val>
                                            <p:strVal val="#ppt_x"/>
                                          </p:val>
                                        </p:tav>
                                        <p:tav tm="100000">
                                          <p:val>
                                            <p:strVal val="#ppt_x"/>
                                          </p:val>
                                        </p:tav>
                                      </p:tavLst>
                                    </p:anim>
                                    <p:anim calcmode="lin" valueType="num">
                                      <p:cBhvr additive="base">
                                        <p:cTn id="58" dur="500" fill="hold"/>
                                        <p:tgtEl>
                                          <p:spTgt spid="3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fill="hold"/>
                                        <p:tgtEl>
                                          <p:spTgt spid="32"/>
                                        </p:tgtEl>
                                        <p:attrNameLst>
                                          <p:attrName>ppt_x</p:attrName>
                                        </p:attrNameLst>
                                      </p:cBhvr>
                                      <p:tavLst>
                                        <p:tav tm="0">
                                          <p:val>
                                            <p:strVal val="#ppt_x"/>
                                          </p:val>
                                        </p:tav>
                                        <p:tav tm="100000">
                                          <p:val>
                                            <p:strVal val="#ppt_x"/>
                                          </p:val>
                                        </p:tav>
                                      </p:tavLst>
                                    </p:anim>
                                    <p:anim calcmode="lin" valueType="num">
                                      <p:cBhvr additive="base">
                                        <p:cTn id="62"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1" grpId="0" animBg="1"/>
      <p:bldP spid="22" grpId="0" animBg="1"/>
      <p:bldP spid="23" grpId="0"/>
      <p:bldP spid="24" grpId="0"/>
      <p:bldP spid="25" grpId="0"/>
      <p:bldP spid="26" grpId="0"/>
      <p:bldP spid="27" grpId="0"/>
      <p:bldP spid="28" grpId="0"/>
      <p:bldP spid="31" grpId="0"/>
      <p:bldP spid="32" grpId="0"/>
      <p:bldP spid="33" grpId="0"/>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8"/>
          <p:cNvSpPr txBox="1"/>
          <p:nvPr/>
        </p:nvSpPr>
        <p:spPr>
          <a:xfrm>
            <a:off x="3622249" y="2096670"/>
            <a:ext cx="2816312" cy="492443"/>
          </a:xfrm>
          <a:prstGeom prst="rect">
            <a:avLst/>
          </a:prstGeom>
          <a:noFill/>
        </p:spPr>
        <p:txBody>
          <a:bodyPr wrap="square" lIns="0" tIns="0" rIns="0" bIns="0"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系统</a:t>
            </a:r>
            <a: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概况</a:t>
            </a:r>
            <a:endParaRPr lang="en-GB" altLang="zh-CN" sz="3100"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2137284" y="1643920"/>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01</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8"/>
                                        </p:tgtEl>
                                      </p:cBhvr>
                                    </p:animEffect>
                                    <p:animScale>
                                      <p:cBhvr>
                                        <p:cTn id="15" dur="250" autoRev="1" fill="hold"/>
                                        <p:tgtEl>
                                          <p:spTgt spid="28"/>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6"/>
                                        </p:tgtEl>
                                        <p:attrNameLst>
                                          <p:attrName>style.visibility</p:attrName>
                                        </p:attrNameLst>
                                      </p:cBhvr>
                                      <p:to>
                                        <p:strVal val="visible"/>
                                      </p:to>
                                    </p:set>
                                    <p:animEffect transition="in" filter="wipe(left)">
                                      <p:cBhvr>
                                        <p:cTn id="19" dur="200"/>
                                        <p:tgtEl>
                                          <p:spTgt spid="26"/>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6"/>
                                        </p:tgtEl>
                                      </p:cBhvr>
                                      <p:to x="80000" y="100000"/>
                                    </p:animScale>
                                    <p:anim by="(#ppt_w*0.10)" calcmode="lin" valueType="num">
                                      <p:cBhvr>
                                        <p:cTn id="22" dur="50" autoRev="1" fill="hold">
                                          <p:stCondLst>
                                            <p:cond delay="0"/>
                                          </p:stCondLst>
                                        </p:cTn>
                                        <p:tgtEl>
                                          <p:spTgt spid="26"/>
                                        </p:tgtEl>
                                        <p:attrNameLst>
                                          <p:attrName>ppt_x</p:attrName>
                                        </p:attrNameLst>
                                      </p:cBhvr>
                                    </p:anim>
                                    <p:anim by="(-#ppt_w*0.10)" calcmode="lin" valueType="num">
                                      <p:cBhvr>
                                        <p:cTn id="23" dur="50" autoRev="1" fill="hold">
                                          <p:stCondLst>
                                            <p:cond delay="0"/>
                                          </p:stCondLst>
                                        </p:cTn>
                                        <p:tgtEl>
                                          <p:spTgt spid="26"/>
                                        </p:tgtEl>
                                        <p:attrNameLst>
                                          <p:attrName>ppt_y</p:attrName>
                                        </p:attrNameLst>
                                      </p:cBhvr>
                                    </p:anim>
                                    <p:animRot by="-480000">
                                      <p:cBhvr>
                                        <p:cTn id="24" dur="50" autoRev="1" fill="hold">
                                          <p:stCondLst>
                                            <p:cond delay="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8" grpId="0"/>
      <p:bldP spid="2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Line 42"/>
          <p:cNvSpPr>
            <a:spLocks noChangeShapeType="1"/>
          </p:cNvSpPr>
          <p:nvPr/>
        </p:nvSpPr>
        <p:spPr bwMode="auto">
          <a:xfrm flipH="1">
            <a:off x="7123577" y="1291558"/>
            <a:ext cx="4005" cy="2144288"/>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3" name="圆角矩形 2"/>
          <p:cNvSpPr/>
          <p:nvPr/>
        </p:nvSpPr>
        <p:spPr>
          <a:xfrm>
            <a:off x="1224580" y="842435"/>
            <a:ext cx="1617448" cy="434294"/>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5" name="矩形 93"/>
          <p:cNvSpPr/>
          <p:nvPr/>
        </p:nvSpPr>
        <p:spPr>
          <a:xfrm>
            <a:off x="1187624" y="771550"/>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6" name="矩形 93"/>
          <p:cNvSpPr/>
          <p:nvPr/>
        </p:nvSpPr>
        <p:spPr>
          <a:xfrm rot="10800000">
            <a:off x="2604945" y="1059581"/>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7" name="Freeform 5"/>
          <p:cNvSpPr/>
          <p:nvPr/>
        </p:nvSpPr>
        <p:spPr bwMode="auto">
          <a:xfrm>
            <a:off x="1308802" y="3408435"/>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noFill/>
            <a:prstDash val="solid"/>
            <a:miter lim="800000"/>
          </a:ln>
          <a:effectLst>
            <a:outerShdw blurRad="127000" dist="190500" dir="9000000" algn="r" rotWithShape="0">
              <a:prstClr val="black">
                <a:alpha val="40000"/>
              </a:prstClr>
            </a:outerShdw>
          </a:effectLst>
        </p:spPr>
        <p:txBody>
          <a:bodyPr vert="horz" wrap="square" lIns="91413" tIns="45706" rIns="91413" bIns="45706" numCol="1" anchor="t" anchorCtr="0" compatLnSpc="1"/>
          <a:lstStyle/>
          <a:p>
            <a:endParaRPr lang="zh-CN" altLang="en-US">
              <a:solidFill>
                <a:schemeClr val="bg1"/>
              </a:solidFill>
            </a:endParaRPr>
          </a:p>
        </p:txBody>
      </p:sp>
      <p:sp>
        <p:nvSpPr>
          <p:cNvPr id="8" name="TextBox 7"/>
          <p:cNvSpPr txBox="1"/>
          <p:nvPr/>
        </p:nvSpPr>
        <p:spPr>
          <a:xfrm>
            <a:off x="1541761" y="3817952"/>
            <a:ext cx="969036"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200" b="1" dirty="0">
                <a:solidFill>
                  <a:schemeClr val="tx1">
                    <a:lumMod val="10000"/>
                    <a:lumOff val="90000"/>
                  </a:schemeClr>
                </a:solidFill>
              </a:rPr>
              <a:t>网报</a:t>
            </a:r>
            <a:r>
              <a:rPr lang="zh-CN" altLang="en-US" sz="1200" b="1" dirty="0" smtClean="0">
                <a:solidFill>
                  <a:schemeClr val="tx1">
                    <a:lumMod val="10000"/>
                    <a:lumOff val="90000"/>
                  </a:schemeClr>
                </a:solidFill>
              </a:rPr>
              <a:t>前台</a:t>
            </a:r>
            <a:endParaRPr lang="en-US" altLang="zh-CN" sz="1200" b="1" dirty="0" smtClean="0">
              <a:solidFill>
                <a:schemeClr val="tx1">
                  <a:lumMod val="10000"/>
                  <a:lumOff val="90000"/>
                </a:schemeClr>
              </a:solidFill>
            </a:endParaRPr>
          </a:p>
          <a:p>
            <a:pPr algn="ctr"/>
            <a:r>
              <a:rPr lang="en-US" altLang="zh-CN" sz="1200" b="1" dirty="0" smtClean="0">
                <a:solidFill>
                  <a:schemeClr val="tx1">
                    <a:lumMod val="10000"/>
                    <a:lumOff val="90000"/>
                  </a:schemeClr>
                </a:solidFill>
              </a:rPr>
              <a:t>PC</a:t>
            </a:r>
            <a:r>
              <a:rPr lang="zh-CN" altLang="en-US" sz="1200" b="1" dirty="0" smtClean="0">
                <a:solidFill>
                  <a:schemeClr val="tx1">
                    <a:lumMod val="10000"/>
                    <a:lumOff val="90000"/>
                  </a:schemeClr>
                </a:solidFill>
              </a:rPr>
              <a:t>端、移动端</a:t>
            </a:r>
            <a:endParaRPr lang="zh-CN" altLang="en-US" sz="1200" b="1" dirty="0">
              <a:solidFill>
                <a:schemeClr val="tx1">
                  <a:lumMod val="10000"/>
                  <a:lumOff val="90000"/>
                </a:schemeClr>
              </a:solidFill>
            </a:endParaRPr>
          </a:p>
          <a:p>
            <a:pPr algn="ctr"/>
            <a:r>
              <a:rPr lang="zh-CN" altLang="en-US" sz="1200" b="1" dirty="0">
                <a:solidFill>
                  <a:schemeClr val="tx1">
                    <a:lumMod val="10000"/>
                    <a:lumOff val="90000"/>
                  </a:schemeClr>
                </a:solidFill>
              </a:rPr>
              <a:t>（面向考生</a:t>
            </a:r>
            <a:r>
              <a:rPr lang="zh-CN" altLang="en-US" sz="1200" b="1" dirty="0" smtClean="0">
                <a:solidFill>
                  <a:schemeClr val="tx1">
                    <a:lumMod val="10000"/>
                    <a:lumOff val="90000"/>
                  </a:schemeClr>
                </a:solidFill>
              </a:rPr>
              <a:t>）</a:t>
            </a:r>
            <a:endParaRPr lang="zh-CN" altLang="en-US" sz="1200" b="1" dirty="0">
              <a:solidFill>
                <a:schemeClr val="tx1">
                  <a:lumMod val="10000"/>
                  <a:lumOff val="90000"/>
                </a:schemeClr>
              </a:solidFill>
            </a:endParaRPr>
          </a:p>
        </p:txBody>
      </p:sp>
      <p:sp>
        <p:nvSpPr>
          <p:cNvPr id="10" name="Freeform 5"/>
          <p:cNvSpPr/>
          <p:nvPr/>
        </p:nvSpPr>
        <p:spPr bwMode="auto">
          <a:xfrm>
            <a:off x="3795748" y="3435846"/>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noFill/>
            <a:prstDash val="solid"/>
            <a:miter lim="800000"/>
          </a:ln>
          <a:effectLst>
            <a:outerShdw blurRad="127000" dist="190500" dir="9000000" algn="r" rotWithShape="0">
              <a:prstClr val="black">
                <a:alpha val="40000"/>
              </a:prstClr>
            </a:outerShdw>
          </a:effectLst>
        </p:spPr>
        <p:txBody>
          <a:bodyPr vert="horz" wrap="square" lIns="91413" tIns="45706" rIns="91413" bIns="45706" numCol="1" anchor="t" anchorCtr="0" compatLnSpc="1"/>
          <a:lstStyle/>
          <a:p>
            <a:endParaRPr lang="zh-CN" altLang="en-US">
              <a:solidFill>
                <a:schemeClr val="bg1"/>
              </a:solidFill>
            </a:endParaRPr>
          </a:p>
        </p:txBody>
      </p:sp>
      <p:sp>
        <p:nvSpPr>
          <p:cNvPr id="11" name="Freeform 5"/>
          <p:cNvSpPr/>
          <p:nvPr/>
        </p:nvSpPr>
        <p:spPr bwMode="auto">
          <a:xfrm>
            <a:off x="6388037" y="3435846"/>
            <a:ext cx="1467988" cy="132355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noFill/>
            <a:prstDash val="solid"/>
            <a:miter lim="800000"/>
          </a:ln>
          <a:effectLst>
            <a:outerShdw blurRad="127000" dist="190500" dir="9000000" algn="r" rotWithShape="0">
              <a:prstClr val="black">
                <a:alpha val="40000"/>
              </a:prstClr>
            </a:outerShdw>
          </a:effectLst>
        </p:spPr>
        <p:txBody>
          <a:bodyPr vert="horz" wrap="square" lIns="91413" tIns="45706" rIns="91413" bIns="45706" numCol="1" anchor="t" anchorCtr="0" compatLnSpc="1"/>
          <a:lstStyle/>
          <a:p>
            <a:endParaRPr lang="zh-CN" altLang="en-US">
              <a:solidFill>
                <a:schemeClr val="bg1"/>
              </a:solidFill>
            </a:endParaRPr>
          </a:p>
        </p:txBody>
      </p:sp>
      <p:sp>
        <p:nvSpPr>
          <p:cNvPr id="13" name="TextBox 12"/>
          <p:cNvSpPr txBox="1"/>
          <p:nvPr/>
        </p:nvSpPr>
        <p:spPr>
          <a:xfrm>
            <a:off x="3995936" y="3889960"/>
            <a:ext cx="1067493"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200" b="1" dirty="0" smtClean="0">
                <a:solidFill>
                  <a:schemeClr val="tx1">
                    <a:lumMod val="75000"/>
                    <a:lumOff val="25000"/>
                  </a:schemeClr>
                </a:solidFill>
              </a:rPr>
              <a:t>   网报后台</a:t>
            </a:r>
            <a:endParaRPr lang="en-US" altLang="zh-CN" sz="1200" b="1" dirty="0" smtClean="0">
              <a:solidFill>
                <a:schemeClr val="tx1">
                  <a:lumMod val="75000"/>
                  <a:lumOff val="25000"/>
                </a:schemeClr>
              </a:solidFill>
            </a:endParaRPr>
          </a:p>
          <a:p>
            <a:pPr algn="ctr"/>
            <a:r>
              <a:rPr lang="zh-CN" altLang="en-US" sz="1200" b="1" dirty="0" smtClean="0">
                <a:solidFill>
                  <a:schemeClr val="tx1">
                    <a:lumMod val="75000"/>
                    <a:lumOff val="25000"/>
                  </a:schemeClr>
                </a:solidFill>
              </a:rPr>
              <a:t>管理系统</a:t>
            </a:r>
            <a:endParaRPr lang="zh-CN" altLang="en-US" sz="1200" b="1" dirty="0">
              <a:solidFill>
                <a:schemeClr val="tx1">
                  <a:lumMod val="75000"/>
                  <a:lumOff val="25000"/>
                </a:schemeClr>
              </a:solidFill>
            </a:endParaRPr>
          </a:p>
          <a:p>
            <a:pPr algn="ctr"/>
            <a:r>
              <a:rPr lang="zh-CN" altLang="en-US" sz="1200" b="1" dirty="0">
                <a:solidFill>
                  <a:schemeClr val="tx1">
                    <a:lumMod val="75000"/>
                    <a:lumOff val="25000"/>
                  </a:schemeClr>
                </a:solidFill>
              </a:rPr>
              <a:t>（面向地方协会</a:t>
            </a:r>
            <a:r>
              <a:rPr lang="zh-CN" altLang="en-US" sz="1200" b="1" dirty="0" smtClean="0">
                <a:solidFill>
                  <a:schemeClr val="tx1">
                    <a:lumMod val="75000"/>
                    <a:lumOff val="25000"/>
                  </a:schemeClr>
                </a:solidFill>
              </a:rPr>
              <a:t>）</a:t>
            </a:r>
            <a:endParaRPr lang="zh-CN" altLang="en-US" sz="1200" b="1" dirty="0">
              <a:solidFill>
                <a:schemeClr val="tx1">
                  <a:lumMod val="75000"/>
                  <a:lumOff val="25000"/>
                </a:schemeClr>
              </a:solidFill>
            </a:endParaRPr>
          </a:p>
        </p:txBody>
      </p:sp>
      <p:sp>
        <p:nvSpPr>
          <p:cNvPr id="14" name="TextBox 13"/>
          <p:cNvSpPr txBox="1"/>
          <p:nvPr/>
        </p:nvSpPr>
        <p:spPr>
          <a:xfrm>
            <a:off x="6588224" y="3939902"/>
            <a:ext cx="1084581" cy="553998"/>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200" b="1" dirty="0">
                <a:solidFill>
                  <a:schemeClr val="tx1">
                    <a:lumMod val="10000"/>
                    <a:lumOff val="90000"/>
                  </a:schemeClr>
                </a:solidFill>
              </a:rPr>
              <a:t>考务管理系统（</a:t>
            </a:r>
            <a:r>
              <a:rPr lang="zh-CN" altLang="en-US" sz="1200" b="1" dirty="0" smtClean="0">
                <a:solidFill>
                  <a:schemeClr val="tx1">
                    <a:lumMod val="10000"/>
                    <a:lumOff val="90000"/>
                  </a:schemeClr>
                </a:solidFill>
              </a:rPr>
              <a:t>面向省注协）</a:t>
            </a:r>
            <a:endParaRPr lang="zh-CN" altLang="en-US" sz="1200" b="1" dirty="0">
              <a:solidFill>
                <a:schemeClr val="tx1">
                  <a:lumMod val="10000"/>
                  <a:lumOff val="90000"/>
                </a:schemeClr>
              </a:solidFill>
            </a:endParaRPr>
          </a:p>
          <a:p>
            <a:pPr algn="ctr"/>
            <a:endParaRPr lang="zh-CN" altLang="en-US" sz="1200" b="1" dirty="0">
              <a:solidFill>
                <a:schemeClr val="tx1">
                  <a:lumMod val="10000"/>
                  <a:lumOff val="90000"/>
                </a:schemeClr>
              </a:solidFill>
            </a:endParaRPr>
          </a:p>
        </p:txBody>
      </p:sp>
      <p:sp>
        <p:nvSpPr>
          <p:cNvPr id="2" name="矩形 1"/>
          <p:cNvSpPr/>
          <p:nvPr/>
        </p:nvSpPr>
        <p:spPr>
          <a:xfrm>
            <a:off x="1544286" y="887924"/>
            <a:ext cx="1107996" cy="369332"/>
          </a:xfrm>
          <a:prstGeom prst="rect">
            <a:avLst/>
          </a:prstGeom>
        </p:spPr>
        <p:txBody>
          <a:bodyPr wrap="none">
            <a:spAutoFit/>
          </a:bodyPr>
          <a:lstStyle/>
          <a:p>
            <a:r>
              <a:rPr lang="zh-CN" altLang="en-US" b="1" dirty="0"/>
              <a:t>考生用户</a:t>
            </a:r>
            <a:endParaRPr lang="zh-CN" altLang="en-US" b="1" dirty="0"/>
          </a:p>
        </p:txBody>
      </p:sp>
      <p:sp>
        <p:nvSpPr>
          <p:cNvPr id="18" name="Line 42"/>
          <p:cNvSpPr>
            <a:spLocks noChangeShapeType="1"/>
          </p:cNvSpPr>
          <p:nvPr/>
        </p:nvSpPr>
        <p:spPr bwMode="auto">
          <a:xfrm>
            <a:off x="2048348" y="1291557"/>
            <a:ext cx="11831" cy="2129459"/>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6" name="圆角矩形 25"/>
          <p:cNvSpPr/>
          <p:nvPr/>
        </p:nvSpPr>
        <p:spPr>
          <a:xfrm>
            <a:off x="3695691" y="857264"/>
            <a:ext cx="1617448" cy="434294"/>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27" name="矩形 93"/>
          <p:cNvSpPr/>
          <p:nvPr/>
        </p:nvSpPr>
        <p:spPr>
          <a:xfrm>
            <a:off x="3658735" y="786379"/>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28" name="矩形 93"/>
          <p:cNvSpPr/>
          <p:nvPr/>
        </p:nvSpPr>
        <p:spPr>
          <a:xfrm rot="10800000">
            <a:off x="5076056" y="1074410"/>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29" name="矩形 28"/>
          <p:cNvSpPr/>
          <p:nvPr/>
        </p:nvSpPr>
        <p:spPr>
          <a:xfrm>
            <a:off x="4015397" y="902753"/>
            <a:ext cx="1114408" cy="369332"/>
          </a:xfrm>
          <a:prstGeom prst="rect">
            <a:avLst/>
          </a:prstGeom>
        </p:spPr>
        <p:txBody>
          <a:bodyPr wrap="none">
            <a:spAutoFit/>
          </a:bodyPr>
          <a:lstStyle/>
          <a:p>
            <a:r>
              <a:rPr lang="zh-CN" altLang="en-US" b="1" dirty="0" smtClean="0"/>
              <a:t>考</a:t>
            </a:r>
            <a:r>
              <a:rPr lang="zh-CN" altLang="en-US" b="1" dirty="0"/>
              <a:t>区</a:t>
            </a:r>
            <a:r>
              <a:rPr lang="zh-CN" altLang="en-US" b="1" dirty="0" smtClean="0"/>
              <a:t>用户</a:t>
            </a:r>
            <a:endParaRPr lang="zh-CN" altLang="en-US" b="1" dirty="0"/>
          </a:p>
        </p:txBody>
      </p:sp>
      <p:sp>
        <p:nvSpPr>
          <p:cNvPr id="30" name="Line 42"/>
          <p:cNvSpPr>
            <a:spLocks noChangeShapeType="1"/>
          </p:cNvSpPr>
          <p:nvPr/>
        </p:nvSpPr>
        <p:spPr bwMode="auto">
          <a:xfrm>
            <a:off x="4525668" y="1291558"/>
            <a:ext cx="5622" cy="2144288"/>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33" name="圆角矩形 32"/>
          <p:cNvSpPr/>
          <p:nvPr/>
        </p:nvSpPr>
        <p:spPr>
          <a:xfrm>
            <a:off x="6287979" y="857264"/>
            <a:ext cx="1617448" cy="434294"/>
          </a:xfrm>
          <a:prstGeom prst="roundRect">
            <a:avLst>
              <a:gd name="adj" fmla="val 0"/>
            </a:avLst>
          </a:prstGeom>
          <a:noFill/>
          <a:ln w="31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34" name="矩形 93"/>
          <p:cNvSpPr/>
          <p:nvPr/>
        </p:nvSpPr>
        <p:spPr>
          <a:xfrm>
            <a:off x="6251023" y="786379"/>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35" name="矩形 93"/>
          <p:cNvSpPr/>
          <p:nvPr/>
        </p:nvSpPr>
        <p:spPr>
          <a:xfrm rot="10800000">
            <a:off x="7668344" y="1074410"/>
            <a:ext cx="288032" cy="28803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6" rIns="91413" bIns="45706" rtlCol="0" anchor="ctr"/>
          <a:lstStyle/>
          <a:p>
            <a:pPr algn="ctr"/>
            <a:endParaRPr lang="zh-CN" altLang="en-US"/>
          </a:p>
        </p:txBody>
      </p:sp>
      <p:sp>
        <p:nvSpPr>
          <p:cNvPr id="36" name="矩形 35"/>
          <p:cNvSpPr/>
          <p:nvPr/>
        </p:nvSpPr>
        <p:spPr>
          <a:xfrm>
            <a:off x="6607685" y="902753"/>
            <a:ext cx="1114408" cy="369332"/>
          </a:xfrm>
          <a:prstGeom prst="rect">
            <a:avLst/>
          </a:prstGeom>
        </p:spPr>
        <p:txBody>
          <a:bodyPr wrap="none">
            <a:spAutoFit/>
          </a:bodyPr>
          <a:lstStyle/>
          <a:p>
            <a:r>
              <a:rPr lang="zh-CN" altLang="en-US" b="1" dirty="0" smtClean="0"/>
              <a:t>省级用户</a:t>
            </a:r>
            <a:endParaRPr lang="zh-CN" altLang="en-US" b="1" dirty="0"/>
          </a:p>
        </p:txBody>
      </p:sp>
      <p:sp>
        <p:nvSpPr>
          <p:cNvPr id="40" name="Line 42"/>
          <p:cNvSpPr>
            <a:spLocks noChangeShapeType="1"/>
          </p:cNvSpPr>
          <p:nvPr/>
        </p:nvSpPr>
        <p:spPr bwMode="auto">
          <a:xfrm flipH="1">
            <a:off x="5076056" y="1291558"/>
            <a:ext cx="2047522" cy="243232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grpSp>
        <p:nvGrpSpPr>
          <p:cNvPr id="42" name="Gruppieren 43"/>
          <p:cNvGrpSpPr/>
          <p:nvPr/>
        </p:nvGrpSpPr>
        <p:grpSpPr bwMode="gray">
          <a:xfrm>
            <a:off x="1558109" y="2146184"/>
            <a:ext cx="980478" cy="987429"/>
            <a:chOff x="2804400" y="1911431"/>
            <a:chExt cx="3535200" cy="3535200"/>
          </a:xfrm>
          <a:solidFill>
            <a:schemeClr val="accent1"/>
          </a:solidFill>
          <a:effectLst/>
        </p:grpSpPr>
        <p:sp>
          <p:nvSpPr>
            <p:cNvPr id="43"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44"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45"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15" name="Text Box 43"/>
          <p:cNvSpPr>
            <a:spLocks noChangeArrowheads="1"/>
          </p:cNvSpPr>
          <p:nvPr/>
        </p:nvSpPr>
        <p:spPr bwMode="auto">
          <a:xfrm>
            <a:off x="1452817" y="2432030"/>
            <a:ext cx="1171809" cy="298944"/>
          </a:xfrm>
          <a:prstGeom prst="rect">
            <a:avLst/>
          </a:prstGeom>
          <a:noFill/>
          <a:ln w="9525">
            <a:noFill/>
            <a:miter lim="800000"/>
          </a:ln>
        </p:spPr>
        <p:txBody>
          <a:bodyPr/>
          <a:lstStyle/>
          <a:p>
            <a:pPr algn="ctr">
              <a:spcBef>
                <a:spcPts val="0"/>
              </a:spcBef>
              <a:buClrTx/>
              <a:buSzTx/>
              <a:buFontTx/>
              <a:buNone/>
            </a:pPr>
            <a:r>
              <a:rPr lang="zh-CN" altLang="en-US" dirty="0" smtClean="0">
                <a:solidFill>
                  <a:schemeClr val="tx1"/>
                </a:solidFill>
                <a:latin typeface="微软雅黑" panose="020B0503020204020204" pitchFamily="34" charset="-122"/>
                <a:ea typeface="微软雅黑" panose="020B0503020204020204" pitchFamily="34" charset="-122"/>
              </a:rPr>
              <a:t>互联网</a:t>
            </a:r>
            <a:endParaRPr lang="en-US" altLang="zh-CN" sz="4000" dirty="0">
              <a:solidFill>
                <a:schemeClr val="tx1"/>
              </a:solidFill>
              <a:latin typeface="微软雅黑" panose="020B0503020204020204" pitchFamily="34" charset="-122"/>
              <a:ea typeface="微软雅黑" panose="020B0503020204020204" pitchFamily="34" charset="-122"/>
            </a:endParaRPr>
          </a:p>
        </p:txBody>
      </p:sp>
      <p:grpSp>
        <p:nvGrpSpPr>
          <p:cNvPr id="46" name="Gruppieren 43"/>
          <p:cNvGrpSpPr/>
          <p:nvPr/>
        </p:nvGrpSpPr>
        <p:grpSpPr bwMode="gray">
          <a:xfrm>
            <a:off x="4045056" y="2160385"/>
            <a:ext cx="980478" cy="987429"/>
            <a:chOff x="2804400" y="1911431"/>
            <a:chExt cx="3535200" cy="3535200"/>
          </a:xfrm>
          <a:solidFill>
            <a:schemeClr val="accent1"/>
          </a:solidFill>
          <a:effectLst/>
        </p:grpSpPr>
        <p:sp>
          <p:nvSpPr>
            <p:cNvPr id="47"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48"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49"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50" name="Text Box 43"/>
          <p:cNvSpPr>
            <a:spLocks noChangeArrowheads="1"/>
          </p:cNvSpPr>
          <p:nvPr/>
        </p:nvSpPr>
        <p:spPr bwMode="auto">
          <a:xfrm>
            <a:off x="3939764" y="2446231"/>
            <a:ext cx="1171809" cy="298944"/>
          </a:xfrm>
          <a:prstGeom prst="rect">
            <a:avLst/>
          </a:prstGeom>
          <a:noFill/>
          <a:ln w="9525">
            <a:noFill/>
            <a:miter lim="800000"/>
          </a:ln>
        </p:spPr>
        <p:txBody>
          <a:bodyPr/>
          <a:lstStyle/>
          <a:p>
            <a:pPr algn="ctr">
              <a:spcBef>
                <a:spcPts val="0"/>
              </a:spcBef>
              <a:buClrTx/>
              <a:buSzTx/>
              <a:buFontTx/>
              <a:buNone/>
            </a:pPr>
            <a:r>
              <a:rPr lang="zh-CN" altLang="en-US" dirty="0" smtClean="0">
                <a:solidFill>
                  <a:schemeClr val="tx1"/>
                </a:solidFill>
                <a:latin typeface="微软雅黑" panose="020B0503020204020204" pitchFamily="34" charset="-122"/>
                <a:ea typeface="微软雅黑" panose="020B0503020204020204" pitchFamily="34" charset="-122"/>
              </a:rPr>
              <a:t>互联网</a:t>
            </a:r>
            <a:endParaRPr lang="en-US" altLang="zh-CN" sz="4000" dirty="0">
              <a:solidFill>
                <a:schemeClr val="tx1"/>
              </a:solidFill>
              <a:latin typeface="微软雅黑" panose="020B0503020204020204" pitchFamily="34" charset="-122"/>
              <a:ea typeface="微软雅黑" panose="020B0503020204020204" pitchFamily="34" charset="-122"/>
            </a:endParaRPr>
          </a:p>
        </p:txBody>
      </p:sp>
      <p:sp>
        <p:nvSpPr>
          <p:cNvPr id="67" name="矩形 66"/>
          <p:cNvSpPr/>
          <p:nvPr/>
        </p:nvSpPr>
        <p:spPr>
          <a:xfrm>
            <a:off x="6656858" y="1533782"/>
            <a:ext cx="922196" cy="317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en-US" altLang="zh-CN" sz="1200" b="1" dirty="0" smtClean="0">
                <a:latin typeface="微软雅黑" panose="020B0503020204020204" pitchFamily="34" charset="-122"/>
                <a:ea typeface="微软雅黑" panose="020B0503020204020204" pitchFamily="34" charset="-122"/>
              </a:rPr>
              <a:t>U</a:t>
            </a:r>
            <a:r>
              <a:rPr lang="zh-CN" altLang="en-US" sz="1200" b="1" dirty="0" smtClean="0">
                <a:latin typeface="微软雅黑" panose="020B0503020204020204" pitchFamily="34" charset="-122"/>
                <a:ea typeface="微软雅黑" panose="020B0503020204020204" pitchFamily="34" charset="-122"/>
              </a:rPr>
              <a:t>盾</a:t>
            </a:r>
            <a:endParaRPr lang="zh-CN" altLang="en-US" sz="1200" b="1" dirty="0">
              <a:latin typeface="微软雅黑" panose="020B0503020204020204" pitchFamily="34" charset="-122"/>
              <a:ea typeface="微软雅黑" panose="020B0503020204020204" pitchFamily="34" charset="-122"/>
            </a:endParaRPr>
          </a:p>
        </p:txBody>
      </p:sp>
      <p:grpSp>
        <p:nvGrpSpPr>
          <p:cNvPr id="51" name="Gruppieren 43"/>
          <p:cNvGrpSpPr/>
          <p:nvPr/>
        </p:nvGrpSpPr>
        <p:grpSpPr bwMode="gray">
          <a:xfrm>
            <a:off x="6637344" y="2139702"/>
            <a:ext cx="980478" cy="987429"/>
            <a:chOff x="2804400" y="1911431"/>
            <a:chExt cx="3535200" cy="3535200"/>
          </a:xfrm>
          <a:solidFill>
            <a:schemeClr val="accent1"/>
          </a:solidFill>
          <a:effectLst/>
        </p:grpSpPr>
        <p:sp>
          <p:nvSpPr>
            <p:cNvPr id="52" name="Freeform 10"/>
            <p:cNvSpPr>
              <a:spLocks noEditPoints="1"/>
            </p:cNvSpPr>
            <p:nvPr/>
          </p:nvSpPr>
          <p:spPr bwMode="gray">
            <a:xfrm>
              <a:off x="2804400" y="2009308"/>
              <a:ext cx="3535200" cy="3185164"/>
            </a:xfrm>
            <a:custGeom>
              <a:avLst/>
              <a:gdLst/>
              <a:ahLst/>
              <a:cxnLst>
                <a:cxn ang="0">
                  <a:pos x="530" y="84"/>
                </a:cxn>
                <a:cxn ang="0">
                  <a:pos x="1456" y="295"/>
                </a:cxn>
                <a:cxn ang="0">
                  <a:pos x="1519" y="325"/>
                </a:cxn>
                <a:cxn ang="0">
                  <a:pos x="138" y="415"/>
                </a:cxn>
                <a:cxn ang="0">
                  <a:pos x="163" y="444"/>
                </a:cxn>
                <a:cxn ang="0">
                  <a:pos x="1593" y="561"/>
                </a:cxn>
                <a:cxn ang="0">
                  <a:pos x="1645" y="530"/>
                </a:cxn>
                <a:cxn ang="0">
                  <a:pos x="1577" y="574"/>
                </a:cxn>
                <a:cxn ang="0">
                  <a:pos x="1613" y="598"/>
                </a:cxn>
                <a:cxn ang="0">
                  <a:pos x="1564" y="659"/>
                </a:cxn>
                <a:cxn ang="0">
                  <a:pos x="1643" y="814"/>
                </a:cxn>
                <a:cxn ang="0">
                  <a:pos x="1548" y="668"/>
                </a:cxn>
                <a:cxn ang="0">
                  <a:pos x="1555" y="704"/>
                </a:cxn>
                <a:cxn ang="0">
                  <a:pos x="1497" y="687"/>
                </a:cxn>
                <a:cxn ang="0">
                  <a:pos x="1394" y="728"/>
                </a:cxn>
                <a:cxn ang="0">
                  <a:pos x="1516" y="704"/>
                </a:cxn>
                <a:cxn ang="0">
                  <a:pos x="1612" y="784"/>
                </a:cxn>
                <a:cxn ang="0">
                  <a:pos x="1587" y="799"/>
                </a:cxn>
                <a:cxn ang="0">
                  <a:pos x="1694" y="752"/>
                </a:cxn>
                <a:cxn ang="0">
                  <a:pos x="1533" y="725"/>
                </a:cxn>
                <a:cxn ang="0">
                  <a:pos x="1559" y="743"/>
                </a:cxn>
                <a:cxn ang="0">
                  <a:pos x="1550" y="910"/>
                </a:cxn>
                <a:cxn ang="0">
                  <a:pos x="1460" y="828"/>
                </a:cxn>
                <a:cxn ang="0">
                  <a:pos x="1334" y="887"/>
                </a:cxn>
                <a:cxn ang="0">
                  <a:pos x="1340" y="1103"/>
                </a:cxn>
                <a:cxn ang="0">
                  <a:pos x="1473" y="1118"/>
                </a:cxn>
                <a:cxn ang="0">
                  <a:pos x="1581" y="1055"/>
                </a:cxn>
                <a:cxn ang="0">
                  <a:pos x="1649" y="872"/>
                </a:cxn>
                <a:cxn ang="0">
                  <a:pos x="1671" y="902"/>
                </a:cxn>
                <a:cxn ang="0">
                  <a:pos x="1596" y="815"/>
                </a:cxn>
                <a:cxn ang="0">
                  <a:pos x="1510" y="827"/>
                </a:cxn>
                <a:cxn ang="0">
                  <a:pos x="1589" y="865"/>
                </a:cxn>
                <a:cxn ang="0">
                  <a:pos x="1129" y="977"/>
                </a:cxn>
                <a:cxn ang="0">
                  <a:pos x="1121" y="1017"/>
                </a:cxn>
                <a:cxn ang="0">
                  <a:pos x="1073" y="1080"/>
                </a:cxn>
                <a:cxn ang="0">
                  <a:pos x="1345" y="1132"/>
                </a:cxn>
                <a:cxn ang="0">
                  <a:pos x="290" y="1296"/>
                </a:cxn>
                <a:cxn ang="0">
                  <a:pos x="689" y="58"/>
                </a:cxn>
                <a:cxn ang="0">
                  <a:pos x="524" y="26"/>
                </a:cxn>
                <a:cxn ang="0">
                  <a:pos x="231" y="343"/>
                </a:cxn>
                <a:cxn ang="0">
                  <a:pos x="178" y="499"/>
                </a:cxn>
                <a:cxn ang="0">
                  <a:pos x="64" y="623"/>
                </a:cxn>
                <a:cxn ang="0">
                  <a:pos x="193" y="1299"/>
                </a:cxn>
                <a:cxn ang="0">
                  <a:pos x="378" y="1416"/>
                </a:cxn>
                <a:cxn ang="0">
                  <a:pos x="342" y="1349"/>
                </a:cxn>
                <a:cxn ang="0">
                  <a:pos x="248" y="1245"/>
                </a:cxn>
                <a:cxn ang="0">
                  <a:pos x="119" y="767"/>
                </a:cxn>
                <a:cxn ang="0">
                  <a:pos x="139" y="607"/>
                </a:cxn>
                <a:cxn ang="0">
                  <a:pos x="361" y="359"/>
                </a:cxn>
                <a:cxn ang="0">
                  <a:pos x="432" y="296"/>
                </a:cxn>
                <a:cxn ang="0">
                  <a:pos x="474" y="141"/>
                </a:cxn>
                <a:cxn ang="0">
                  <a:pos x="545" y="68"/>
                </a:cxn>
                <a:cxn ang="0">
                  <a:pos x="717" y="64"/>
                </a:cxn>
                <a:cxn ang="0">
                  <a:pos x="1301" y="127"/>
                </a:cxn>
                <a:cxn ang="0">
                  <a:pos x="1393" y="183"/>
                </a:cxn>
                <a:cxn ang="0">
                  <a:pos x="1537" y="308"/>
                </a:cxn>
                <a:cxn ang="0">
                  <a:pos x="1682" y="671"/>
                </a:cxn>
                <a:cxn ang="0">
                  <a:pos x="1238" y="65"/>
                </a:cxn>
                <a:cxn ang="0">
                  <a:pos x="1413" y="215"/>
                </a:cxn>
                <a:cxn ang="0">
                  <a:pos x="1696" y="874"/>
                </a:cxn>
              </a:cxnLst>
              <a:rect l="0" t="0" r="r" b="b"/>
              <a:pathLst>
                <a:path w="1713" h="1537">
                  <a:moveTo>
                    <a:pt x="1152" y="12"/>
                  </a:moveTo>
                  <a:cubicBezTo>
                    <a:pt x="1149" y="12"/>
                    <a:pt x="1146" y="9"/>
                    <a:pt x="1145" y="11"/>
                  </a:cubicBezTo>
                  <a:cubicBezTo>
                    <a:pt x="1146" y="11"/>
                    <a:pt x="1150" y="15"/>
                    <a:pt x="1152" y="12"/>
                  </a:cubicBezTo>
                  <a:close/>
                  <a:moveTo>
                    <a:pt x="719" y="38"/>
                  </a:moveTo>
                  <a:cubicBezTo>
                    <a:pt x="708" y="38"/>
                    <a:pt x="708" y="38"/>
                    <a:pt x="708" y="38"/>
                  </a:cubicBezTo>
                  <a:cubicBezTo>
                    <a:pt x="708" y="41"/>
                    <a:pt x="719" y="43"/>
                    <a:pt x="719" y="38"/>
                  </a:cubicBezTo>
                  <a:close/>
                  <a:moveTo>
                    <a:pt x="763" y="72"/>
                  </a:moveTo>
                  <a:cubicBezTo>
                    <a:pt x="762" y="76"/>
                    <a:pt x="769" y="76"/>
                    <a:pt x="771" y="74"/>
                  </a:cubicBezTo>
                  <a:cubicBezTo>
                    <a:pt x="768" y="74"/>
                    <a:pt x="765" y="70"/>
                    <a:pt x="763" y="72"/>
                  </a:cubicBezTo>
                  <a:close/>
                  <a:moveTo>
                    <a:pt x="775" y="74"/>
                  </a:moveTo>
                  <a:cubicBezTo>
                    <a:pt x="778" y="76"/>
                    <a:pt x="786" y="80"/>
                    <a:pt x="788" y="76"/>
                  </a:cubicBezTo>
                  <a:cubicBezTo>
                    <a:pt x="783" y="77"/>
                    <a:pt x="779" y="72"/>
                    <a:pt x="775" y="74"/>
                  </a:cubicBezTo>
                  <a:close/>
                  <a:moveTo>
                    <a:pt x="530" y="84"/>
                  </a:moveTo>
                  <a:cubicBezTo>
                    <a:pt x="534" y="85"/>
                    <a:pt x="533" y="80"/>
                    <a:pt x="535" y="84"/>
                  </a:cubicBezTo>
                  <a:cubicBezTo>
                    <a:pt x="536" y="83"/>
                    <a:pt x="536" y="83"/>
                    <a:pt x="537" y="83"/>
                  </a:cubicBezTo>
                  <a:cubicBezTo>
                    <a:pt x="536" y="80"/>
                    <a:pt x="537" y="78"/>
                    <a:pt x="538" y="75"/>
                  </a:cubicBezTo>
                  <a:cubicBezTo>
                    <a:pt x="532" y="75"/>
                    <a:pt x="531" y="80"/>
                    <a:pt x="530" y="84"/>
                  </a:cubicBezTo>
                  <a:close/>
                  <a:moveTo>
                    <a:pt x="530" y="88"/>
                  </a:moveTo>
                  <a:cubicBezTo>
                    <a:pt x="530" y="92"/>
                    <a:pt x="532" y="98"/>
                    <a:pt x="527" y="101"/>
                  </a:cubicBezTo>
                  <a:cubicBezTo>
                    <a:pt x="533" y="99"/>
                    <a:pt x="537" y="94"/>
                    <a:pt x="538" y="87"/>
                  </a:cubicBezTo>
                  <a:cubicBezTo>
                    <a:pt x="535" y="87"/>
                    <a:pt x="533" y="90"/>
                    <a:pt x="530" y="88"/>
                  </a:cubicBezTo>
                  <a:close/>
                  <a:moveTo>
                    <a:pt x="1311" y="135"/>
                  </a:moveTo>
                  <a:cubicBezTo>
                    <a:pt x="1308" y="134"/>
                    <a:pt x="1306" y="128"/>
                    <a:pt x="1303" y="130"/>
                  </a:cubicBezTo>
                  <a:cubicBezTo>
                    <a:pt x="1306" y="131"/>
                    <a:pt x="1308" y="138"/>
                    <a:pt x="1311" y="135"/>
                  </a:cubicBezTo>
                  <a:close/>
                  <a:moveTo>
                    <a:pt x="1414" y="226"/>
                  </a:moveTo>
                  <a:cubicBezTo>
                    <a:pt x="1414" y="223"/>
                    <a:pt x="1413" y="221"/>
                    <a:pt x="1410" y="221"/>
                  </a:cubicBezTo>
                  <a:cubicBezTo>
                    <a:pt x="1409" y="225"/>
                    <a:pt x="1413" y="224"/>
                    <a:pt x="1412" y="228"/>
                  </a:cubicBezTo>
                  <a:cubicBezTo>
                    <a:pt x="1406" y="237"/>
                    <a:pt x="1416" y="247"/>
                    <a:pt x="1421" y="252"/>
                  </a:cubicBezTo>
                  <a:cubicBezTo>
                    <a:pt x="1425" y="264"/>
                    <a:pt x="1425" y="274"/>
                    <a:pt x="1434" y="281"/>
                  </a:cubicBezTo>
                  <a:cubicBezTo>
                    <a:pt x="1434" y="279"/>
                    <a:pt x="1431" y="277"/>
                    <a:pt x="1434" y="276"/>
                  </a:cubicBezTo>
                  <a:cubicBezTo>
                    <a:pt x="1436" y="279"/>
                    <a:pt x="1439" y="282"/>
                    <a:pt x="1441" y="287"/>
                  </a:cubicBezTo>
                  <a:cubicBezTo>
                    <a:pt x="1444" y="288"/>
                    <a:pt x="1441" y="283"/>
                    <a:pt x="1444" y="284"/>
                  </a:cubicBezTo>
                  <a:cubicBezTo>
                    <a:pt x="1444" y="290"/>
                    <a:pt x="1454" y="291"/>
                    <a:pt x="1456" y="289"/>
                  </a:cubicBezTo>
                  <a:cubicBezTo>
                    <a:pt x="1458" y="291"/>
                    <a:pt x="1455" y="292"/>
                    <a:pt x="1456" y="295"/>
                  </a:cubicBezTo>
                  <a:cubicBezTo>
                    <a:pt x="1462" y="296"/>
                    <a:pt x="1461" y="304"/>
                    <a:pt x="1468" y="306"/>
                  </a:cubicBezTo>
                  <a:cubicBezTo>
                    <a:pt x="1472" y="301"/>
                    <a:pt x="1466" y="298"/>
                    <a:pt x="1467" y="295"/>
                  </a:cubicBezTo>
                  <a:cubicBezTo>
                    <a:pt x="1469" y="297"/>
                    <a:pt x="1469" y="295"/>
                    <a:pt x="1472" y="296"/>
                  </a:cubicBezTo>
                  <a:cubicBezTo>
                    <a:pt x="1472" y="298"/>
                    <a:pt x="1474" y="298"/>
                    <a:pt x="1473" y="301"/>
                  </a:cubicBezTo>
                  <a:cubicBezTo>
                    <a:pt x="1472" y="301"/>
                    <a:pt x="1472" y="300"/>
                    <a:pt x="1470" y="300"/>
                  </a:cubicBezTo>
                  <a:cubicBezTo>
                    <a:pt x="1470" y="306"/>
                    <a:pt x="1475" y="306"/>
                    <a:pt x="1476" y="311"/>
                  </a:cubicBezTo>
                  <a:cubicBezTo>
                    <a:pt x="1478" y="312"/>
                    <a:pt x="1478" y="310"/>
                    <a:pt x="1479" y="310"/>
                  </a:cubicBezTo>
                  <a:cubicBezTo>
                    <a:pt x="1484" y="311"/>
                    <a:pt x="1483" y="317"/>
                    <a:pt x="1488" y="318"/>
                  </a:cubicBezTo>
                  <a:cubicBezTo>
                    <a:pt x="1491" y="309"/>
                    <a:pt x="1477" y="305"/>
                    <a:pt x="1477" y="300"/>
                  </a:cubicBezTo>
                  <a:cubicBezTo>
                    <a:pt x="1483" y="304"/>
                    <a:pt x="1486" y="309"/>
                    <a:pt x="1494" y="311"/>
                  </a:cubicBezTo>
                  <a:cubicBezTo>
                    <a:pt x="1486" y="299"/>
                    <a:pt x="1477" y="287"/>
                    <a:pt x="1459" y="284"/>
                  </a:cubicBezTo>
                  <a:cubicBezTo>
                    <a:pt x="1456" y="276"/>
                    <a:pt x="1452" y="269"/>
                    <a:pt x="1446" y="263"/>
                  </a:cubicBezTo>
                  <a:cubicBezTo>
                    <a:pt x="1446" y="266"/>
                    <a:pt x="1450" y="268"/>
                    <a:pt x="1447" y="269"/>
                  </a:cubicBezTo>
                  <a:cubicBezTo>
                    <a:pt x="1438" y="262"/>
                    <a:pt x="1428" y="252"/>
                    <a:pt x="1423" y="240"/>
                  </a:cubicBezTo>
                  <a:cubicBezTo>
                    <a:pt x="1423" y="239"/>
                    <a:pt x="1424" y="237"/>
                    <a:pt x="1424" y="237"/>
                  </a:cubicBezTo>
                  <a:cubicBezTo>
                    <a:pt x="1423" y="232"/>
                    <a:pt x="1416" y="223"/>
                    <a:pt x="1414" y="226"/>
                  </a:cubicBezTo>
                  <a:close/>
                  <a:moveTo>
                    <a:pt x="1519" y="325"/>
                  </a:moveTo>
                  <a:cubicBezTo>
                    <a:pt x="1520" y="328"/>
                    <a:pt x="1521" y="329"/>
                    <a:pt x="1524" y="330"/>
                  </a:cubicBezTo>
                  <a:cubicBezTo>
                    <a:pt x="1524" y="326"/>
                    <a:pt x="1521" y="326"/>
                    <a:pt x="1519" y="325"/>
                  </a:cubicBezTo>
                  <a:close/>
                  <a:moveTo>
                    <a:pt x="928" y="336"/>
                  </a:moveTo>
                  <a:cubicBezTo>
                    <a:pt x="928" y="340"/>
                    <a:pt x="935" y="341"/>
                    <a:pt x="934" y="335"/>
                  </a:cubicBezTo>
                  <a:cubicBezTo>
                    <a:pt x="931" y="335"/>
                    <a:pt x="929" y="335"/>
                    <a:pt x="928" y="336"/>
                  </a:cubicBezTo>
                  <a:close/>
                  <a:moveTo>
                    <a:pt x="913" y="346"/>
                  </a:moveTo>
                  <a:cubicBezTo>
                    <a:pt x="916" y="348"/>
                    <a:pt x="922" y="346"/>
                    <a:pt x="922" y="341"/>
                  </a:cubicBezTo>
                  <a:cubicBezTo>
                    <a:pt x="920" y="333"/>
                    <a:pt x="913" y="340"/>
                    <a:pt x="913" y="346"/>
                  </a:cubicBezTo>
                  <a:close/>
                  <a:moveTo>
                    <a:pt x="901" y="344"/>
                  </a:moveTo>
                  <a:cubicBezTo>
                    <a:pt x="904" y="350"/>
                    <a:pt x="894" y="346"/>
                    <a:pt x="893" y="351"/>
                  </a:cubicBezTo>
                  <a:cubicBezTo>
                    <a:pt x="898" y="355"/>
                    <a:pt x="903" y="351"/>
                    <a:pt x="908" y="349"/>
                  </a:cubicBezTo>
                  <a:cubicBezTo>
                    <a:pt x="908" y="345"/>
                    <a:pt x="903" y="346"/>
                    <a:pt x="901" y="344"/>
                  </a:cubicBezTo>
                  <a:close/>
                  <a:moveTo>
                    <a:pt x="901" y="357"/>
                  </a:moveTo>
                  <a:cubicBezTo>
                    <a:pt x="896" y="354"/>
                    <a:pt x="890" y="358"/>
                    <a:pt x="884" y="357"/>
                  </a:cubicBezTo>
                  <a:cubicBezTo>
                    <a:pt x="875" y="364"/>
                    <a:pt x="895" y="369"/>
                    <a:pt x="901" y="364"/>
                  </a:cubicBezTo>
                  <a:cubicBezTo>
                    <a:pt x="899" y="360"/>
                    <a:pt x="897" y="360"/>
                    <a:pt x="901" y="357"/>
                  </a:cubicBezTo>
                  <a:close/>
                  <a:moveTo>
                    <a:pt x="138" y="415"/>
                  </a:moveTo>
                  <a:cubicBezTo>
                    <a:pt x="134" y="415"/>
                    <a:pt x="133" y="417"/>
                    <a:pt x="132" y="420"/>
                  </a:cubicBezTo>
                  <a:cubicBezTo>
                    <a:pt x="136" y="421"/>
                    <a:pt x="137" y="417"/>
                    <a:pt x="138" y="415"/>
                  </a:cubicBezTo>
                  <a:close/>
                  <a:moveTo>
                    <a:pt x="130" y="417"/>
                  </a:moveTo>
                  <a:cubicBezTo>
                    <a:pt x="128" y="421"/>
                    <a:pt x="124" y="422"/>
                    <a:pt x="124" y="429"/>
                  </a:cubicBezTo>
                  <a:cubicBezTo>
                    <a:pt x="129" y="428"/>
                    <a:pt x="130" y="419"/>
                    <a:pt x="130" y="417"/>
                  </a:cubicBezTo>
                  <a:close/>
                  <a:moveTo>
                    <a:pt x="1576" y="428"/>
                  </a:moveTo>
                  <a:cubicBezTo>
                    <a:pt x="1578" y="441"/>
                    <a:pt x="1584" y="458"/>
                    <a:pt x="1592" y="468"/>
                  </a:cubicBezTo>
                  <a:cubicBezTo>
                    <a:pt x="1593" y="451"/>
                    <a:pt x="1585" y="437"/>
                    <a:pt x="1576" y="428"/>
                  </a:cubicBezTo>
                  <a:close/>
                  <a:moveTo>
                    <a:pt x="128" y="436"/>
                  </a:moveTo>
                  <a:cubicBezTo>
                    <a:pt x="127" y="439"/>
                    <a:pt x="123" y="443"/>
                    <a:pt x="124" y="446"/>
                  </a:cubicBezTo>
                  <a:cubicBezTo>
                    <a:pt x="126" y="443"/>
                    <a:pt x="132" y="441"/>
                    <a:pt x="128" y="436"/>
                  </a:cubicBezTo>
                  <a:close/>
                  <a:moveTo>
                    <a:pt x="118" y="437"/>
                  </a:moveTo>
                  <a:cubicBezTo>
                    <a:pt x="117" y="444"/>
                    <a:pt x="110" y="450"/>
                    <a:pt x="111" y="455"/>
                  </a:cubicBezTo>
                  <a:cubicBezTo>
                    <a:pt x="113" y="450"/>
                    <a:pt x="121" y="441"/>
                    <a:pt x="118" y="437"/>
                  </a:cubicBezTo>
                  <a:close/>
                  <a:moveTo>
                    <a:pt x="112" y="495"/>
                  </a:moveTo>
                  <a:cubicBezTo>
                    <a:pt x="113" y="473"/>
                    <a:pt x="139" y="464"/>
                    <a:pt x="146" y="448"/>
                  </a:cubicBezTo>
                  <a:cubicBezTo>
                    <a:pt x="150" y="447"/>
                    <a:pt x="157" y="446"/>
                    <a:pt x="163" y="444"/>
                  </a:cubicBezTo>
                  <a:cubicBezTo>
                    <a:pt x="154" y="432"/>
                    <a:pt x="144" y="446"/>
                    <a:pt x="135" y="450"/>
                  </a:cubicBezTo>
                  <a:cubicBezTo>
                    <a:pt x="128" y="463"/>
                    <a:pt x="116" y="465"/>
                    <a:pt x="111" y="481"/>
                  </a:cubicBezTo>
                  <a:cubicBezTo>
                    <a:pt x="102" y="487"/>
                    <a:pt x="98" y="497"/>
                    <a:pt x="92" y="505"/>
                  </a:cubicBezTo>
                  <a:cubicBezTo>
                    <a:pt x="103" y="506"/>
                    <a:pt x="103" y="496"/>
                    <a:pt x="112" y="495"/>
                  </a:cubicBezTo>
                  <a:close/>
                  <a:moveTo>
                    <a:pt x="146" y="459"/>
                  </a:moveTo>
                  <a:cubicBezTo>
                    <a:pt x="148" y="459"/>
                    <a:pt x="150" y="459"/>
                    <a:pt x="149" y="455"/>
                  </a:cubicBezTo>
                  <a:cubicBezTo>
                    <a:pt x="146" y="455"/>
                    <a:pt x="145" y="456"/>
                    <a:pt x="146" y="459"/>
                  </a:cubicBezTo>
                  <a:close/>
                  <a:moveTo>
                    <a:pt x="92" y="496"/>
                  </a:moveTo>
                  <a:cubicBezTo>
                    <a:pt x="88" y="495"/>
                    <a:pt x="89" y="499"/>
                    <a:pt x="88" y="502"/>
                  </a:cubicBezTo>
                  <a:cubicBezTo>
                    <a:pt x="91" y="502"/>
                    <a:pt x="92" y="499"/>
                    <a:pt x="92" y="496"/>
                  </a:cubicBezTo>
                  <a:close/>
                  <a:moveTo>
                    <a:pt x="1606" y="540"/>
                  </a:moveTo>
                  <a:cubicBezTo>
                    <a:pt x="1603" y="524"/>
                    <a:pt x="1602" y="509"/>
                    <a:pt x="1589" y="502"/>
                  </a:cubicBezTo>
                  <a:cubicBezTo>
                    <a:pt x="1587" y="522"/>
                    <a:pt x="1598" y="536"/>
                    <a:pt x="1598" y="554"/>
                  </a:cubicBezTo>
                  <a:cubicBezTo>
                    <a:pt x="1594" y="553"/>
                    <a:pt x="1591" y="549"/>
                    <a:pt x="1586" y="549"/>
                  </a:cubicBezTo>
                  <a:cubicBezTo>
                    <a:pt x="1582" y="552"/>
                    <a:pt x="1581" y="563"/>
                    <a:pt x="1588" y="564"/>
                  </a:cubicBezTo>
                  <a:cubicBezTo>
                    <a:pt x="1590" y="562"/>
                    <a:pt x="1589" y="557"/>
                    <a:pt x="1591" y="555"/>
                  </a:cubicBezTo>
                  <a:cubicBezTo>
                    <a:pt x="1593" y="557"/>
                    <a:pt x="1592" y="560"/>
                    <a:pt x="1593" y="561"/>
                  </a:cubicBezTo>
                  <a:cubicBezTo>
                    <a:pt x="1597" y="562"/>
                    <a:pt x="1596" y="559"/>
                    <a:pt x="1599" y="559"/>
                  </a:cubicBezTo>
                  <a:cubicBezTo>
                    <a:pt x="1606" y="564"/>
                    <a:pt x="1595" y="578"/>
                    <a:pt x="1604" y="582"/>
                  </a:cubicBezTo>
                  <a:cubicBezTo>
                    <a:pt x="1603" y="575"/>
                    <a:pt x="1609" y="569"/>
                    <a:pt x="1603" y="565"/>
                  </a:cubicBezTo>
                  <a:cubicBezTo>
                    <a:pt x="1607" y="560"/>
                    <a:pt x="1609" y="552"/>
                    <a:pt x="1610" y="543"/>
                  </a:cubicBezTo>
                  <a:cubicBezTo>
                    <a:pt x="1609" y="541"/>
                    <a:pt x="1607" y="541"/>
                    <a:pt x="1606" y="540"/>
                  </a:cubicBezTo>
                  <a:close/>
                  <a:moveTo>
                    <a:pt x="99" y="526"/>
                  </a:moveTo>
                  <a:cubicBezTo>
                    <a:pt x="103" y="523"/>
                    <a:pt x="110" y="519"/>
                    <a:pt x="112" y="511"/>
                  </a:cubicBezTo>
                  <a:cubicBezTo>
                    <a:pt x="106" y="513"/>
                    <a:pt x="98" y="519"/>
                    <a:pt x="99" y="526"/>
                  </a:cubicBezTo>
                  <a:close/>
                  <a:moveTo>
                    <a:pt x="73" y="545"/>
                  </a:moveTo>
                  <a:cubicBezTo>
                    <a:pt x="73" y="537"/>
                    <a:pt x="80" y="533"/>
                    <a:pt x="85" y="533"/>
                  </a:cubicBezTo>
                  <a:cubicBezTo>
                    <a:pt x="86" y="529"/>
                    <a:pt x="88" y="528"/>
                    <a:pt x="89" y="524"/>
                  </a:cubicBezTo>
                  <a:cubicBezTo>
                    <a:pt x="85" y="523"/>
                    <a:pt x="83" y="529"/>
                    <a:pt x="81" y="527"/>
                  </a:cubicBezTo>
                  <a:cubicBezTo>
                    <a:pt x="82" y="521"/>
                    <a:pt x="86" y="517"/>
                    <a:pt x="88" y="512"/>
                  </a:cubicBezTo>
                  <a:cubicBezTo>
                    <a:pt x="73" y="520"/>
                    <a:pt x="67" y="536"/>
                    <a:pt x="59" y="551"/>
                  </a:cubicBezTo>
                  <a:cubicBezTo>
                    <a:pt x="65" y="550"/>
                    <a:pt x="66" y="542"/>
                    <a:pt x="73" y="545"/>
                  </a:cubicBezTo>
                  <a:close/>
                  <a:moveTo>
                    <a:pt x="1658" y="557"/>
                  </a:moveTo>
                  <a:cubicBezTo>
                    <a:pt x="1659" y="547"/>
                    <a:pt x="1652" y="532"/>
                    <a:pt x="1645" y="530"/>
                  </a:cubicBezTo>
                  <a:cubicBezTo>
                    <a:pt x="1650" y="539"/>
                    <a:pt x="1650" y="552"/>
                    <a:pt x="1658" y="557"/>
                  </a:cubicBezTo>
                  <a:close/>
                  <a:moveTo>
                    <a:pt x="53" y="556"/>
                  </a:moveTo>
                  <a:cubicBezTo>
                    <a:pt x="53" y="562"/>
                    <a:pt x="47" y="562"/>
                    <a:pt x="47" y="569"/>
                  </a:cubicBezTo>
                  <a:cubicBezTo>
                    <a:pt x="50" y="570"/>
                    <a:pt x="56" y="561"/>
                    <a:pt x="53" y="556"/>
                  </a:cubicBezTo>
                  <a:close/>
                  <a:moveTo>
                    <a:pt x="1578" y="581"/>
                  </a:moveTo>
                  <a:cubicBezTo>
                    <a:pt x="1575" y="583"/>
                    <a:pt x="1573" y="586"/>
                    <a:pt x="1574" y="592"/>
                  </a:cubicBezTo>
                  <a:cubicBezTo>
                    <a:pt x="1579" y="593"/>
                    <a:pt x="1579" y="589"/>
                    <a:pt x="1582" y="588"/>
                  </a:cubicBezTo>
                  <a:cubicBezTo>
                    <a:pt x="1584" y="592"/>
                    <a:pt x="1583" y="598"/>
                    <a:pt x="1586" y="601"/>
                  </a:cubicBezTo>
                  <a:cubicBezTo>
                    <a:pt x="1586" y="598"/>
                    <a:pt x="1584" y="593"/>
                    <a:pt x="1587" y="592"/>
                  </a:cubicBezTo>
                  <a:cubicBezTo>
                    <a:pt x="1592" y="600"/>
                    <a:pt x="1584" y="615"/>
                    <a:pt x="1595" y="617"/>
                  </a:cubicBezTo>
                  <a:cubicBezTo>
                    <a:pt x="1597" y="608"/>
                    <a:pt x="1590" y="604"/>
                    <a:pt x="1593" y="597"/>
                  </a:cubicBezTo>
                  <a:cubicBezTo>
                    <a:pt x="1596" y="597"/>
                    <a:pt x="1596" y="601"/>
                    <a:pt x="1598" y="599"/>
                  </a:cubicBezTo>
                  <a:cubicBezTo>
                    <a:pt x="1598" y="592"/>
                    <a:pt x="1597" y="587"/>
                    <a:pt x="1596" y="582"/>
                  </a:cubicBezTo>
                  <a:cubicBezTo>
                    <a:pt x="1595" y="581"/>
                    <a:pt x="1592" y="583"/>
                    <a:pt x="1588" y="582"/>
                  </a:cubicBezTo>
                  <a:cubicBezTo>
                    <a:pt x="1587" y="586"/>
                    <a:pt x="1593" y="589"/>
                    <a:pt x="1589" y="592"/>
                  </a:cubicBezTo>
                  <a:cubicBezTo>
                    <a:pt x="1588" y="590"/>
                    <a:pt x="1586" y="581"/>
                    <a:pt x="1584" y="586"/>
                  </a:cubicBezTo>
                  <a:cubicBezTo>
                    <a:pt x="1582" y="581"/>
                    <a:pt x="1578" y="579"/>
                    <a:pt x="1577" y="574"/>
                  </a:cubicBezTo>
                  <a:cubicBezTo>
                    <a:pt x="1579" y="573"/>
                    <a:pt x="1581" y="572"/>
                    <a:pt x="1583" y="572"/>
                  </a:cubicBezTo>
                  <a:cubicBezTo>
                    <a:pt x="1579" y="549"/>
                    <a:pt x="1561" y="585"/>
                    <a:pt x="1578" y="581"/>
                  </a:cubicBezTo>
                  <a:close/>
                  <a:moveTo>
                    <a:pt x="1587" y="632"/>
                  </a:moveTo>
                  <a:cubicBezTo>
                    <a:pt x="1590" y="635"/>
                    <a:pt x="1593" y="642"/>
                    <a:pt x="1598" y="640"/>
                  </a:cubicBezTo>
                  <a:cubicBezTo>
                    <a:pt x="1597" y="631"/>
                    <a:pt x="1590" y="628"/>
                    <a:pt x="1588" y="620"/>
                  </a:cubicBezTo>
                  <a:cubicBezTo>
                    <a:pt x="1578" y="618"/>
                    <a:pt x="1579" y="606"/>
                    <a:pt x="1572" y="600"/>
                  </a:cubicBezTo>
                  <a:cubicBezTo>
                    <a:pt x="1573" y="599"/>
                    <a:pt x="1575" y="599"/>
                    <a:pt x="1574" y="596"/>
                  </a:cubicBezTo>
                  <a:cubicBezTo>
                    <a:pt x="1570" y="593"/>
                    <a:pt x="1569" y="599"/>
                    <a:pt x="1565" y="599"/>
                  </a:cubicBezTo>
                  <a:cubicBezTo>
                    <a:pt x="1568" y="613"/>
                    <a:pt x="1561" y="624"/>
                    <a:pt x="1568" y="633"/>
                  </a:cubicBezTo>
                  <a:cubicBezTo>
                    <a:pt x="1569" y="632"/>
                    <a:pt x="1569" y="630"/>
                    <a:pt x="1571" y="629"/>
                  </a:cubicBezTo>
                  <a:cubicBezTo>
                    <a:pt x="1574" y="635"/>
                    <a:pt x="1569" y="638"/>
                    <a:pt x="1570" y="645"/>
                  </a:cubicBezTo>
                  <a:cubicBezTo>
                    <a:pt x="1579" y="651"/>
                    <a:pt x="1586" y="643"/>
                    <a:pt x="1587" y="632"/>
                  </a:cubicBezTo>
                  <a:close/>
                  <a:moveTo>
                    <a:pt x="1579" y="595"/>
                  </a:moveTo>
                  <a:cubicBezTo>
                    <a:pt x="1580" y="597"/>
                    <a:pt x="1579" y="601"/>
                    <a:pt x="1583" y="600"/>
                  </a:cubicBezTo>
                  <a:cubicBezTo>
                    <a:pt x="1583" y="598"/>
                    <a:pt x="1583" y="596"/>
                    <a:pt x="1582" y="595"/>
                  </a:cubicBezTo>
                  <a:lnTo>
                    <a:pt x="1579" y="595"/>
                  </a:lnTo>
                  <a:close/>
                  <a:moveTo>
                    <a:pt x="1613" y="598"/>
                  </a:moveTo>
                  <a:cubicBezTo>
                    <a:pt x="1612" y="620"/>
                    <a:pt x="1625" y="632"/>
                    <a:pt x="1631" y="649"/>
                  </a:cubicBezTo>
                  <a:cubicBezTo>
                    <a:pt x="1629" y="634"/>
                    <a:pt x="1621" y="624"/>
                    <a:pt x="1616" y="612"/>
                  </a:cubicBezTo>
                  <a:cubicBezTo>
                    <a:pt x="1620" y="608"/>
                    <a:pt x="1616" y="600"/>
                    <a:pt x="1613" y="598"/>
                  </a:cubicBezTo>
                  <a:close/>
                  <a:moveTo>
                    <a:pt x="54" y="629"/>
                  </a:moveTo>
                  <a:cubicBezTo>
                    <a:pt x="55" y="628"/>
                    <a:pt x="58" y="623"/>
                    <a:pt x="55" y="621"/>
                  </a:cubicBezTo>
                  <a:cubicBezTo>
                    <a:pt x="55" y="623"/>
                    <a:pt x="52" y="627"/>
                    <a:pt x="54" y="629"/>
                  </a:cubicBezTo>
                  <a:close/>
                  <a:moveTo>
                    <a:pt x="1310" y="675"/>
                  </a:moveTo>
                  <a:cubicBezTo>
                    <a:pt x="1314" y="674"/>
                    <a:pt x="1312" y="666"/>
                    <a:pt x="1314" y="662"/>
                  </a:cubicBezTo>
                  <a:cubicBezTo>
                    <a:pt x="1323" y="662"/>
                    <a:pt x="1324" y="654"/>
                    <a:pt x="1334" y="655"/>
                  </a:cubicBezTo>
                  <a:cubicBezTo>
                    <a:pt x="1334" y="652"/>
                    <a:pt x="1334" y="648"/>
                    <a:pt x="1331" y="648"/>
                  </a:cubicBezTo>
                  <a:cubicBezTo>
                    <a:pt x="1324" y="656"/>
                    <a:pt x="1293" y="662"/>
                    <a:pt x="1310" y="675"/>
                  </a:cubicBezTo>
                  <a:close/>
                  <a:moveTo>
                    <a:pt x="1601" y="655"/>
                  </a:moveTo>
                  <a:cubicBezTo>
                    <a:pt x="1600" y="653"/>
                    <a:pt x="1601" y="649"/>
                    <a:pt x="1597" y="649"/>
                  </a:cubicBezTo>
                  <a:cubicBezTo>
                    <a:pt x="1595" y="651"/>
                    <a:pt x="1596" y="656"/>
                    <a:pt x="1598" y="657"/>
                  </a:cubicBezTo>
                  <a:cubicBezTo>
                    <a:pt x="1598" y="656"/>
                    <a:pt x="1600" y="656"/>
                    <a:pt x="1601" y="655"/>
                  </a:cubicBezTo>
                  <a:close/>
                  <a:moveTo>
                    <a:pt x="1561" y="650"/>
                  </a:moveTo>
                  <a:cubicBezTo>
                    <a:pt x="1560" y="654"/>
                    <a:pt x="1561" y="658"/>
                    <a:pt x="1564" y="659"/>
                  </a:cubicBezTo>
                  <a:cubicBezTo>
                    <a:pt x="1563" y="656"/>
                    <a:pt x="1565" y="650"/>
                    <a:pt x="1561" y="650"/>
                  </a:cubicBezTo>
                  <a:close/>
                  <a:moveTo>
                    <a:pt x="1376" y="658"/>
                  </a:moveTo>
                  <a:cubicBezTo>
                    <a:pt x="1375" y="655"/>
                    <a:pt x="1373" y="652"/>
                    <a:pt x="1369" y="652"/>
                  </a:cubicBezTo>
                  <a:cubicBezTo>
                    <a:pt x="1365" y="657"/>
                    <a:pt x="1372" y="661"/>
                    <a:pt x="1376" y="658"/>
                  </a:cubicBezTo>
                  <a:close/>
                  <a:moveTo>
                    <a:pt x="1573" y="656"/>
                  </a:moveTo>
                  <a:cubicBezTo>
                    <a:pt x="1573" y="659"/>
                    <a:pt x="1574" y="660"/>
                    <a:pt x="1575" y="661"/>
                  </a:cubicBezTo>
                  <a:cubicBezTo>
                    <a:pt x="1577" y="659"/>
                    <a:pt x="1576" y="655"/>
                    <a:pt x="1573" y="656"/>
                  </a:cubicBezTo>
                  <a:close/>
                  <a:moveTo>
                    <a:pt x="1606" y="656"/>
                  </a:moveTo>
                  <a:cubicBezTo>
                    <a:pt x="1606" y="659"/>
                    <a:pt x="1607" y="661"/>
                    <a:pt x="1609" y="663"/>
                  </a:cubicBezTo>
                  <a:cubicBezTo>
                    <a:pt x="1611" y="661"/>
                    <a:pt x="1608" y="659"/>
                    <a:pt x="1609" y="656"/>
                  </a:cubicBezTo>
                  <a:lnTo>
                    <a:pt x="1606" y="656"/>
                  </a:lnTo>
                  <a:close/>
                  <a:moveTo>
                    <a:pt x="1623" y="742"/>
                  </a:moveTo>
                  <a:cubicBezTo>
                    <a:pt x="1623" y="744"/>
                    <a:pt x="1619" y="741"/>
                    <a:pt x="1620" y="744"/>
                  </a:cubicBezTo>
                  <a:cubicBezTo>
                    <a:pt x="1621" y="755"/>
                    <a:pt x="1634" y="764"/>
                    <a:pt x="1624" y="774"/>
                  </a:cubicBezTo>
                  <a:cubicBezTo>
                    <a:pt x="1626" y="789"/>
                    <a:pt x="1627" y="807"/>
                    <a:pt x="1635" y="816"/>
                  </a:cubicBezTo>
                  <a:cubicBezTo>
                    <a:pt x="1634" y="813"/>
                    <a:pt x="1634" y="809"/>
                    <a:pt x="1636" y="806"/>
                  </a:cubicBezTo>
                  <a:cubicBezTo>
                    <a:pt x="1639" y="807"/>
                    <a:pt x="1640" y="812"/>
                    <a:pt x="1643" y="814"/>
                  </a:cubicBezTo>
                  <a:cubicBezTo>
                    <a:pt x="1644" y="812"/>
                    <a:pt x="1644" y="809"/>
                    <a:pt x="1646" y="810"/>
                  </a:cubicBezTo>
                  <a:cubicBezTo>
                    <a:pt x="1647" y="814"/>
                    <a:pt x="1649" y="818"/>
                    <a:pt x="1652" y="820"/>
                  </a:cubicBezTo>
                  <a:cubicBezTo>
                    <a:pt x="1652" y="817"/>
                    <a:pt x="1652" y="814"/>
                    <a:pt x="1654" y="813"/>
                  </a:cubicBezTo>
                  <a:cubicBezTo>
                    <a:pt x="1654" y="819"/>
                    <a:pt x="1656" y="822"/>
                    <a:pt x="1660" y="824"/>
                  </a:cubicBezTo>
                  <a:cubicBezTo>
                    <a:pt x="1662" y="802"/>
                    <a:pt x="1680" y="782"/>
                    <a:pt x="1666" y="762"/>
                  </a:cubicBezTo>
                  <a:cubicBezTo>
                    <a:pt x="1665" y="761"/>
                    <a:pt x="1661" y="763"/>
                    <a:pt x="1661" y="761"/>
                  </a:cubicBezTo>
                  <a:cubicBezTo>
                    <a:pt x="1665" y="735"/>
                    <a:pt x="1644" y="720"/>
                    <a:pt x="1644" y="691"/>
                  </a:cubicBezTo>
                  <a:cubicBezTo>
                    <a:pt x="1634" y="685"/>
                    <a:pt x="1638" y="666"/>
                    <a:pt x="1630" y="658"/>
                  </a:cubicBezTo>
                  <a:cubicBezTo>
                    <a:pt x="1627" y="666"/>
                    <a:pt x="1621" y="668"/>
                    <a:pt x="1614" y="671"/>
                  </a:cubicBezTo>
                  <a:cubicBezTo>
                    <a:pt x="1614" y="677"/>
                    <a:pt x="1618" y="677"/>
                    <a:pt x="1621" y="680"/>
                  </a:cubicBezTo>
                  <a:cubicBezTo>
                    <a:pt x="1622" y="684"/>
                    <a:pt x="1618" y="683"/>
                    <a:pt x="1619" y="687"/>
                  </a:cubicBezTo>
                  <a:cubicBezTo>
                    <a:pt x="1621" y="689"/>
                    <a:pt x="1624" y="689"/>
                    <a:pt x="1625" y="690"/>
                  </a:cubicBezTo>
                  <a:cubicBezTo>
                    <a:pt x="1623" y="696"/>
                    <a:pt x="1628" y="708"/>
                    <a:pt x="1620" y="710"/>
                  </a:cubicBezTo>
                  <a:cubicBezTo>
                    <a:pt x="1620" y="714"/>
                    <a:pt x="1621" y="715"/>
                    <a:pt x="1621" y="719"/>
                  </a:cubicBezTo>
                  <a:cubicBezTo>
                    <a:pt x="1618" y="721"/>
                    <a:pt x="1616" y="726"/>
                    <a:pt x="1614" y="731"/>
                  </a:cubicBezTo>
                  <a:cubicBezTo>
                    <a:pt x="1617" y="735"/>
                    <a:pt x="1623" y="735"/>
                    <a:pt x="1623" y="742"/>
                  </a:cubicBezTo>
                  <a:close/>
                  <a:moveTo>
                    <a:pt x="1548" y="668"/>
                  </a:moveTo>
                  <a:cubicBezTo>
                    <a:pt x="1547" y="667"/>
                    <a:pt x="1547" y="667"/>
                    <a:pt x="1547" y="666"/>
                  </a:cubicBezTo>
                  <a:cubicBezTo>
                    <a:pt x="1542" y="666"/>
                    <a:pt x="1542" y="666"/>
                    <a:pt x="1542" y="666"/>
                  </a:cubicBezTo>
                  <a:cubicBezTo>
                    <a:pt x="1542" y="668"/>
                    <a:pt x="1542" y="670"/>
                    <a:pt x="1543" y="671"/>
                  </a:cubicBezTo>
                  <a:cubicBezTo>
                    <a:pt x="1546" y="672"/>
                    <a:pt x="1548" y="670"/>
                    <a:pt x="1548" y="668"/>
                  </a:cubicBezTo>
                  <a:close/>
                  <a:moveTo>
                    <a:pt x="1350" y="702"/>
                  </a:moveTo>
                  <a:cubicBezTo>
                    <a:pt x="1351" y="700"/>
                    <a:pt x="1354" y="700"/>
                    <a:pt x="1353" y="697"/>
                  </a:cubicBezTo>
                  <a:cubicBezTo>
                    <a:pt x="1346" y="688"/>
                    <a:pt x="1330" y="688"/>
                    <a:pt x="1324" y="677"/>
                  </a:cubicBezTo>
                  <a:cubicBezTo>
                    <a:pt x="1325" y="675"/>
                    <a:pt x="1329" y="676"/>
                    <a:pt x="1328" y="672"/>
                  </a:cubicBezTo>
                  <a:cubicBezTo>
                    <a:pt x="1326" y="669"/>
                    <a:pt x="1324" y="666"/>
                    <a:pt x="1317" y="667"/>
                  </a:cubicBezTo>
                  <a:cubicBezTo>
                    <a:pt x="1310" y="689"/>
                    <a:pt x="1330" y="700"/>
                    <a:pt x="1350" y="702"/>
                  </a:cubicBezTo>
                  <a:close/>
                  <a:moveTo>
                    <a:pt x="1274" y="691"/>
                  </a:moveTo>
                  <a:cubicBezTo>
                    <a:pt x="1282" y="690"/>
                    <a:pt x="1291" y="682"/>
                    <a:pt x="1293" y="671"/>
                  </a:cubicBezTo>
                  <a:cubicBezTo>
                    <a:pt x="1287" y="669"/>
                    <a:pt x="1272" y="680"/>
                    <a:pt x="1274" y="691"/>
                  </a:cubicBezTo>
                  <a:close/>
                  <a:moveTo>
                    <a:pt x="1541" y="696"/>
                  </a:moveTo>
                  <a:cubicBezTo>
                    <a:pt x="1546" y="696"/>
                    <a:pt x="1547" y="698"/>
                    <a:pt x="1547" y="702"/>
                  </a:cubicBezTo>
                  <a:cubicBezTo>
                    <a:pt x="1547" y="705"/>
                    <a:pt x="1542" y="703"/>
                    <a:pt x="1542" y="707"/>
                  </a:cubicBezTo>
                  <a:cubicBezTo>
                    <a:pt x="1546" y="712"/>
                    <a:pt x="1552" y="706"/>
                    <a:pt x="1555" y="704"/>
                  </a:cubicBezTo>
                  <a:cubicBezTo>
                    <a:pt x="1558" y="695"/>
                    <a:pt x="1557" y="681"/>
                    <a:pt x="1550" y="672"/>
                  </a:cubicBezTo>
                  <a:cubicBezTo>
                    <a:pt x="1548" y="680"/>
                    <a:pt x="1553" y="687"/>
                    <a:pt x="1551" y="692"/>
                  </a:cubicBezTo>
                  <a:cubicBezTo>
                    <a:pt x="1546" y="691"/>
                    <a:pt x="1549" y="682"/>
                    <a:pt x="1541" y="684"/>
                  </a:cubicBezTo>
                  <a:cubicBezTo>
                    <a:pt x="1540" y="689"/>
                    <a:pt x="1542" y="692"/>
                    <a:pt x="1541" y="696"/>
                  </a:cubicBezTo>
                  <a:close/>
                  <a:moveTo>
                    <a:pt x="207" y="678"/>
                  </a:moveTo>
                  <a:cubicBezTo>
                    <a:pt x="204" y="678"/>
                    <a:pt x="204" y="678"/>
                    <a:pt x="204" y="678"/>
                  </a:cubicBezTo>
                  <a:cubicBezTo>
                    <a:pt x="204" y="683"/>
                    <a:pt x="201" y="684"/>
                    <a:pt x="198" y="684"/>
                  </a:cubicBezTo>
                  <a:cubicBezTo>
                    <a:pt x="198" y="688"/>
                    <a:pt x="198" y="688"/>
                    <a:pt x="198" y="688"/>
                  </a:cubicBezTo>
                  <a:cubicBezTo>
                    <a:pt x="203" y="686"/>
                    <a:pt x="200" y="692"/>
                    <a:pt x="202" y="694"/>
                  </a:cubicBezTo>
                  <a:cubicBezTo>
                    <a:pt x="204" y="694"/>
                    <a:pt x="206" y="693"/>
                    <a:pt x="207" y="693"/>
                  </a:cubicBezTo>
                  <a:cubicBezTo>
                    <a:pt x="208" y="689"/>
                    <a:pt x="206" y="687"/>
                    <a:pt x="205" y="686"/>
                  </a:cubicBezTo>
                  <a:cubicBezTo>
                    <a:pt x="212" y="685"/>
                    <a:pt x="204" y="681"/>
                    <a:pt x="207" y="678"/>
                  </a:cubicBezTo>
                  <a:close/>
                  <a:moveTo>
                    <a:pt x="1525" y="706"/>
                  </a:moveTo>
                  <a:cubicBezTo>
                    <a:pt x="1526" y="704"/>
                    <a:pt x="1528" y="703"/>
                    <a:pt x="1527" y="699"/>
                  </a:cubicBezTo>
                  <a:cubicBezTo>
                    <a:pt x="1525" y="697"/>
                    <a:pt x="1525" y="701"/>
                    <a:pt x="1522" y="700"/>
                  </a:cubicBezTo>
                  <a:cubicBezTo>
                    <a:pt x="1519" y="695"/>
                    <a:pt x="1516" y="689"/>
                    <a:pt x="1511" y="685"/>
                  </a:cubicBezTo>
                  <a:cubicBezTo>
                    <a:pt x="1506" y="687"/>
                    <a:pt x="1501" y="686"/>
                    <a:pt x="1497" y="687"/>
                  </a:cubicBezTo>
                  <a:cubicBezTo>
                    <a:pt x="1494" y="692"/>
                    <a:pt x="1496" y="701"/>
                    <a:pt x="1492" y="706"/>
                  </a:cubicBezTo>
                  <a:cubicBezTo>
                    <a:pt x="1491" y="706"/>
                    <a:pt x="1491" y="704"/>
                    <a:pt x="1490" y="704"/>
                  </a:cubicBezTo>
                  <a:cubicBezTo>
                    <a:pt x="1489" y="708"/>
                    <a:pt x="1489" y="710"/>
                    <a:pt x="1486" y="711"/>
                  </a:cubicBezTo>
                  <a:cubicBezTo>
                    <a:pt x="1479" y="708"/>
                    <a:pt x="1475" y="703"/>
                    <a:pt x="1476" y="694"/>
                  </a:cubicBezTo>
                  <a:cubicBezTo>
                    <a:pt x="1473" y="692"/>
                    <a:pt x="1469" y="691"/>
                    <a:pt x="1468" y="688"/>
                  </a:cubicBezTo>
                  <a:cubicBezTo>
                    <a:pt x="1471" y="685"/>
                    <a:pt x="1465" y="682"/>
                    <a:pt x="1465" y="680"/>
                  </a:cubicBezTo>
                  <a:cubicBezTo>
                    <a:pt x="1434" y="684"/>
                    <a:pt x="1406" y="677"/>
                    <a:pt x="1382" y="690"/>
                  </a:cubicBezTo>
                  <a:cubicBezTo>
                    <a:pt x="1382" y="694"/>
                    <a:pt x="1382" y="698"/>
                    <a:pt x="1379" y="699"/>
                  </a:cubicBezTo>
                  <a:cubicBezTo>
                    <a:pt x="1375" y="699"/>
                    <a:pt x="1366" y="699"/>
                    <a:pt x="1362" y="701"/>
                  </a:cubicBezTo>
                  <a:cubicBezTo>
                    <a:pt x="1361" y="708"/>
                    <a:pt x="1367" y="708"/>
                    <a:pt x="1368" y="714"/>
                  </a:cubicBezTo>
                  <a:cubicBezTo>
                    <a:pt x="1365" y="718"/>
                    <a:pt x="1361" y="719"/>
                    <a:pt x="1356" y="721"/>
                  </a:cubicBezTo>
                  <a:cubicBezTo>
                    <a:pt x="1355" y="729"/>
                    <a:pt x="1350" y="733"/>
                    <a:pt x="1343" y="729"/>
                  </a:cubicBezTo>
                  <a:cubicBezTo>
                    <a:pt x="1343" y="732"/>
                    <a:pt x="1343" y="735"/>
                    <a:pt x="1342" y="736"/>
                  </a:cubicBezTo>
                  <a:cubicBezTo>
                    <a:pt x="1334" y="737"/>
                    <a:pt x="1330" y="742"/>
                    <a:pt x="1328" y="749"/>
                  </a:cubicBezTo>
                  <a:cubicBezTo>
                    <a:pt x="1342" y="740"/>
                    <a:pt x="1361" y="759"/>
                    <a:pt x="1367" y="739"/>
                  </a:cubicBezTo>
                  <a:cubicBezTo>
                    <a:pt x="1372" y="739"/>
                    <a:pt x="1372" y="739"/>
                    <a:pt x="1372" y="739"/>
                  </a:cubicBezTo>
                  <a:cubicBezTo>
                    <a:pt x="1371" y="726"/>
                    <a:pt x="1388" y="734"/>
                    <a:pt x="1394" y="728"/>
                  </a:cubicBezTo>
                  <a:cubicBezTo>
                    <a:pt x="1395" y="733"/>
                    <a:pt x="1401" y="732"/>
                    <a:pt x="1400" y="740"/>
                  </a:cubicBezTo>
                  <a:cubicBezTo>
                    <a:pt x="1402" y="742"/>
                    <a:pt x="1408" y="741"/>
                    <a:pt x="1409" y="744"/>
                  </a:cubicBezTo>
                  <a:cubicBezTo>
                    <a:pt x="1407" y="746"/>
                    <a:pt x="1402" y="744"/>
                    <a:pt x="1402" y="748"/>
                  </a:cubicBezTo>
                  <a:cubicBezTo>
                    <a:pt x="1404" y="752"/>
                    <a:pt x="1406" y="754"/>
                    <a:pt x="1409" y="756"/>
                  </a:cubicBezTo>
                  <a:cubicBezTo>
                    <a:pt x="1415" y="753"/>
                    <a:pt x="1419" y="760"/>
                    <a:pt x="1424" y="760"/>
                  </a:cubicBezTo>
                  <a:cubicBezTo>
                    <a:pt x="1430" y="760"/>
                    <a:pt x="1432" y="755"/>
                    <a:pt x="1437" y="751"/>
                  </a:cubicBezTo>
                  <a:cubicBezTo>
                    <a:pt x="1442" y="756"/>
                    <a:pt x="1449" y="760"/>
                    <a:pt x="1456" y="763"/>
                  </a:cubicBezTo>
                  <a:cubicBezTo>
                    <a:pt x="1458" y="752"/>
                    <a:pt x="1452" y="749"/>
                    <a:pt x="1447" y="745"/>
                  </a:cubicBezTo>
                  <a:cubicBezTo>
                    <a:pt x="1450" y="740"/>
                    <a:pt x="1452" y="736"/>
                    <a:pt x="1454" y="728"/>
                  </a:cubicBezTo>
                  <a:cubicBezTo>
                    <a:pt x="1463" y="726"/>
                    <a:pt x="1476" y="721"/>
                    <a:pt x="1484" y="726"/>
                  </a:cubicBezTo>
                  <a:cubicBezTo>
                    <a:pt x="1488" y="722"/>
                    <a:pt x="1496" y="722"/>
                    <a:pt x="1499" y="719"/>
                  </a:cubicBezTo>
                  <a:cubicBezTo>
                    <a:pt x="1501" y="724"/>
                    <a:pt x="1500" y="731"/>
                    <a:pt x="1506" y="731"/>
                  </a:cubicBezTo>
                  <a:cubicBezTo>
                    <a:pt x="1506" y="722"/>
                    <a:pt x="1506" y="722"/>
                    <a:pt x="1506" y="722"/>
                  </a:cubicBezTo>
                  <a:cubicBezTo>
                    <a:pt x="1507" y="719"/>
                    <a:pt x="1514" y="722"/>
                    <a:pt x="1514" y="719"/>
                  </a:cubicBezTo>
                  <a:cubicBezTo>
                    <a:pt x="1510" y="713"/>
                    <a:pt x="1503" y="710"/>
                    <a:pt x="1497" y="705"/>
                  </a:cubicBezTo>
                  <a:cubicBezTo>
                    <a:pt x="1504" y="701"/>
                    <a:pt x="1507" y="712"/>
                    <a:pt x="1513" y="710"/>
                  </a:cubicBezTo>
                  <a:cubicBezTo>
                    <a:pt x="1515" y="710"/>
                    <a:pt x="1514" y="705"/>
                    <a:pt x="1516" y="704"/>
                  </a:cubicBezTo>
                  <a:cubicBezTo>
                    <a:pt x="1519" y="705"/>
                    <a:pt x="1521" y="707"/>
                    <a:pt x="1525" y="706"/>
                  </a:cubicBezTo>
                  <a:close/>
                  <a:moveTo>
                    <a:pt x="1262" y="683"/>
                  </a:moveTo>
                  <a:cubicBezTo>
                    <a:pt x="1262" y="689"/>
                    <a:pt x="1262" y="689"/>
                    <a:pt x="1262" y="689"/>
                  </a:cubicBezTo>
                  <a:cubicBezTo>
                    <a:pt x="1265" y="689"/>
                    <a:pt x="1267" y="687"/>
                    <a:pt x="1267" y="684"/>
                  </a:cubicBezTo>
                  <a:cubicBezTo>
                    <a:pt x="1266" y="683"/>
                    <a:pt x="1264" y="683"/>
                    <a:pt x="1262" y="683"/>
                  </a:cubicBezTo>
                  <a:close/>
                  <a:moveTo>
                    <a:pt x="1232" y="697"/>
                  </a:moveTo>
                  <a:cubicBezTo>
                    <a:pt x="1239" y="696"/>
                    <a:pt x="1246" y="694"/>
                    <a:pt x="1248" y="687"/>
                  </a:cubicBezTo>
                  <a:cubicBezTo>
                    <a:pt x="1241" y="688"/>
                    <a:pt x="1234" y="691"/>
                    <a:pt x="1232" y="697"/>
                  </a:cubicBezTo>
                  <a:close/>
                  <a:moveTo>
                    <a:pt x="196" y="694"/>
                  </a:moveTo>
                  <a:cubicBezTo>
                    <a:pt x="199" y="694"/>
                    <a:pt x="199" y="689"/>
                    <a:pt x="196" y="689"/>
                  </a:cubicBezTo>
                  <a:cubicBezTo>
                    <a:pt x="196" y="690"/>
                    <a:pt x="195" y="691"/>
                    <a:pt x="196" y="694"/>
                  </a:cubicBezTo>
                  <a:close/>
                  <a:moveTo>
                    <a:pt x="1222" y="693"/>
                  </a:moveTo>
                  <a:cubicBezTo>
                    <a:pt x="1217" y="695"/>
                    <a:pt x="1211" y="703"/>
                    <a:pt x="1214" y="706"/>
                  </a:cubicBezTo>
                  <a:cubicBezTo>
                    <a:pt x="1219" y="704"/>
                    <a:pt x="1226" y="700"/>
                    <a:pt x="1222" y="693"/>
                  </a:cubicBezTo>
                  <a:close/>
                  <a:moveTo>
                    <a:pt x="1604" y="812"/>
                  </a:moveTo>
                  <a:cubicBezTo>
                    <a:pt x="1609" y="805"/>
                    <a:pt x="1603" y="789"/>
                    <a:pt x="1609" y="781"/>
                  </a:cubicBezTo>
                  <a:cubicBezTo>
                    <a:pt x="1611" y="781"/>
                    <a:pt x="1609" y="785"/>
                    <a:pt x="1612" y="784"/>
                  </a:cubicBezTo>
                  <a:cubicBezTo>
                    <a:pt x="1615" y="776"/>
                    <a:pt x="1615" y="767"/>
                    <a:pt x="1611" y="762"/>
                  </a:cubicBezTo>
                  <a:cubicBezTo>
                    <a:pt x="1616" y="746"/>
                    <a:pt x="1609" y="726"/>
                    <a:pt x="1604" y="712"/>
                  </a:cubicBezTo>
                  <a:cubicBezTo>
                    <a:pt x="1594" y="717"/>
                    <a:pt x="1588" y="707"/>
                    <a:pt x="1581" y="704"/>
                  </a:cubicBezTo>
                  <a:cubicBezTo>
                    <a:pt x="1580" y="699"/>
                    <a:pt x="1575" y="693"/>
                    <a:pt x="1571" y="694"/>
                  </a:cubicBezTo>
                  <a:cubicBezTo>
                    <a:pt x="1574" y="703"/>
                    <a:pt x="1577" y="714"/>
                    <a:pt x="1587" y="718"/>
                  </a:cubicBezTo>
                  <a:cubicBezTo>
                    <a:pt x="1589" y="719"/>
                    <a:pt x="1592" y="716"/>
                    <a:pt x="1595" y="718"/>
                  </a:cubicBezTo>
                  <a:cubicBezTo>
                    <a:pt x="1597" y="718"/>
                    <a:pt x="1597" y="722"/>
                    <a:pt x="1598" y="723"/>
                  </a:cubicBezTo>
                  <a:cubicBezTo>
                    <a:pt x="1601" y="726"/>
                    <a:pt x="1604" y="724"/>
                    <a:pt x="1607" y="726"/>
                  </a:cubicBezTo>
                  <a:cubicBezTo>
                    <a:pt x="1607" y="731"/>
                    <a:pt x="1608" y="735"/>
                    <a:pt x="1608" y="741"/>
                  </a:cubicBezTo>
                  <a:cubicBezTo>
                    <a:pt x="1602" y="739"/>
                    <a:pt x="1602" y="743"/>
                    <a:pt x="1600" y="744"/>
                  </a:cubicBezTo>
                  <a:cubicBezTo>
                    <a:pt x="1598" y="736"/>
                    <a:pt x="1591" y="728"/>
                    <a:pt x="1586" y="726"/>
                  </a:cubicBezTo>
                  <a:cubicBezTo>
                    <a:pt x="1585" y="734"/>
                    <a:pt x="1593" y="741"/>
                    <a:pt x="1594" y="749"/>
                  </a:cubicBezTo>
                  <a:cubicBezTo>
                    <a:pt x="1592" y="748"/>
                    <a:pt x="1592" y="751"/>
                    <a:pt x="1589" y="750"/>
                  </a:cubicBezTo>
                  <a:cubicBezTo>
                    <a:pt x="1592" y="760"/>
                    <a:pt x="1582" y="760"/>
                    <a:pt x="1587" y="769"/>
                  </a:cubicBezTo>
                  <a:cubicBezTo>
                    <a:pt x="1583" y="774"/>
                    <a:pt x="1576" y="775"/>
                    <a:pt x="1578" y="785"/>
                  </a:cubicBezTo>
                  <a:cubicBezTo>
                    <a:pt x="1583" y="786"/>
                    <a:pt x="1581" y="791"/>
                    <a:pt x="1581" y="796"/>
                  </a:cubicBezTo>
                  <a:cubicBezTo>
                    <a:pt x="1583" y="797"/>
                    <a:pt x="1585" y="798"/>
                    <a:pt x="1587" y="799"/>
                  </a:cubicBezTo>
                  <a:cubicBezTo>
                    <a:pt x="1592" y="786"/>
                    <a:pt x="1596" y="772"/>
                    <a:pt x="1603" y="760"/>
                  </a:cubicBezTo>
                  <a:cubicBezTo>
                    <a:pt x="1603" y="772"/>
                    <a:pt x="1592" y="808"/>
                    <a:pt x="1604" y="812"/>
                  </a:cubicBezTo>
                  <a:close/>
                  <a:moveTo>
                    <a:pt x="187" y="697"/>
                  </a:moveTo>
                  <a:cubicBezTo>
                    <a:pt x="188" y="698"/>
                    <a:pt x="189" y="699"/>
                    <a:pt x="191" y="698"/>
                  </a:cubicBezTo>
                  <a:cubicBezTo>
                    <a:pt x="191" y="696"/>
                    <a:pt x="190" y="695"/>
                    <a:pt x="189" y="695"/>
                  </a:cubicBezTo>
                  <a:cubicBezTo>
                    <a:pt x="189" y="696"/>
                    <a:pt x="187" y="696"/>
                    <a:pt x="187" y="697"/>
                  </a:cubicBezTo>
                  <a:close/>
                  <a:moveTo>
                    <a:pt x="1253" y="697"/>
                  </a:moveTo>
                  <a:cubicBezTo>
                    <a:pt x="1252" y="701"/>
                    <a:pt x="1256" y="700"/>
                    <a:pt x="1255" y="703"/>
                  </a:cubicBezTo>
                  <a:cubicBezTo>
                    <a:pt x="1252" y="703"/>
                    <a:pt x="1251" y="704"/>
                    <a:pt x="1251" y="707"/>
                  </a:cubicBezTo>
                  <a:cubicBezTo>
                    <a:pt x="1258" y="709"/>
                    <a:pt x="1257" y="698"/>
                    <a:pt x="1266" y="700"/>
                  </a:cubicBezTo>
                  <a:cubicBezTo>
                    <a:pt x="1264" y="693"/>
                    <a:pt x="1259" y="700"/>
                    <a:pt x="1253" y="697"/>
                  </a:cubicBezTo>
                  <a:close/>
                  <a:moveTo>
                    <a:pt x="1692" y="805"/>
                  </a:moveTo>
                  <a:cubicBezTo>
                    <a:pt x="1700" y="797"/>
                    <a:pt x="1701" y="784"/>
                    <a:pt x="1703" y="769"/>
                  </a:cubicBezTo>
                  <a:cubicBezTo>
                    <a:pt x="1705" y="747"/>
                    <a:pt x="1704" y="720"/>
                    <a:pt x="1701" y="701"/>
                  </a:cubicBezTo>
                  <a:cubicBezTo>
                    <a:pt x="1701" y="715"/>
                    <a:pt x="1702" y="730"/>
                    <a:pt x="1700" y="742"/>
                  </a:cubicBezTo>
                  <a:cubicBezTo>
                    <a:pt x="1700" y="740"/>
                    <a:pt x="1700" y="739"/>
                    <a:pt x="1699" y="739"/>
                  </a:cubicBezTo>
                  <a:cubicBezTo>
                    <a:pt x="1700" y="744"/>
                    <a:pt x="1695" y="747"/>
                    <a:pt x="1694" y="752"/>
                  </a:cubicBezTo>
                  <a:cubicBezTo>
                    <a:pt x="1692" y="762"/>
                    <a:pt x="1695" y="773"/>
                    <a:pt x="1693" y="784"/>
                  </a:cubicBezTo>
                  <a:cubicBezTo>
                    <a:pt x="1691" y="792"/>
                    <a:pt x="1685" y="799"/>
                    <a:pt x="1692" y="805"/>
                  </a:cubicBezTo>
                  <a:close/>
                  <a:moveTo>
                    <a:pt x="1234" y="706"/>
                  </a:moveTo>
                  <a:cubicBezTo>
                    <a:pt x="1230" y="704"/>
                    <a:pt x="1222" y="705"/>
                    <a:pt x="1221" y="710"/>
                  </a:cubicBezTo>
                  <a:cubicBezTo>
                    <a:pt x="1223" y="714"/>
                    <a:pt x="1229" y="712"/>
                    <a:pt x="1233" y="711"/>
                  </a:cubicBezTo>
                  <a:cubicBezTo>
                    <a:pt x="1233" y="709"/>
                    <a:pt x="1235" y="709"/>
                    <a:pt x="1234" y="706"/>
                  </a:cubicBezTo>
                  <a:close/>
                  <a:moveTo>
                    <a:pt x="1204" y="718"/>
                  </a:moveTo>
                  <a:cubicBezTo>
                    <a:pt x="1206" y="723"/>
                    <a:pt x="1213" y="718"/>
                    <a:pt x="1213" y="714"/>
                  </a:cubicBezTo>
                  <a:cubicBezTo>
                    <a:pt x="1209" y="714"/>
                    <a:pt x="1205" y="714"/>
                    <a:pt x="1204" y="718"/>
                  </a:cubicBezTo>
                  <a:close/>
                  <a:moveTo>
                    <a:pt x="1531" y="737"/>
                  </a:moveTo>
                  <a:cubicBezTo>
                    <a:pt x="1532" y="736"/>
                    <a:pt x="1531" y="733"/>
                    <a:pt x="1533" y="733"/>
                  </a:cubicBezTo>
                  <a:cubicBezTo>
                    <a:pt x="1535" y="736"/>
                    <a:pt x="1540" y="738"/>
                    <a:pt x="1541" y="742"/>
                  </a:cubicBezTo>
                  <a:cubicBezTo>
                    <a:pt x="1542" y="739"/>
                    <a:pt x="1543" y="742"/>
                    <a:pt x="1545" y="742"/>
                  </a:cubicBezTo>
                  <a:cubicBezTo>
                    <a:pt x="1549" y="732"/>
                    <a:pt x="1537" y="730"/>
                    <a:pt x="1535" y="723"/>
                  </a:cubicBezTo>
                  <a:cubicBezTo>
                    <a:pt x="1536" y="722"/>
                    <a:pt x="1537" y="721"/>
                    <a:pt x="1537" y="718"/>
                  </a:cubicBezTo>
                  <a:cubicBezTo>
                    <a:pt x="1533" y="717"/>
                    <a:pt x="1532" y="715"/>
                    <a:pt x="1529" y="715"/>
                  </a:cubicBezTo>
                  <a:cubicBezTo>
                    <a:pt x="1528" y="720"/>
                    <a:pt x="1533" y="721"/>
                    <a:pt x="1533" y="725"/>
                  </a:cubicBezTo>
                  <a:cubicBezTo>
                    <a:pt x="1530" y="725"/>
                    <a:pt x="1527" y="726"/>
                    <a:pt x="1525" y="726"/>
                  </a:cubicBezTo>
                  <a:cubicBezTo>
                    <a:pt x="1526" y="731"/>
                    <a:pt x="1521" y="730"/>
                    <a:pt x="1522" y="736"/>
                  </a:cubicBezTo>
                  <a:cubicBezTo>
                    <a:pt x="1526" y="735"/>
                    <a:pt x="1528" y="735"/>
                    <a:pt x="1531" y="737"/>
                  </a:cubicBezTo>
                  <a:close/>
                  <a:moveTo>
                    <a:pt x="1564" y="733"/>
                  </a:moveTo>
                  <a:cubicBezTo>
                    <a:pt x="1568" y="735"/>
                    <a:pt x="1571" y="742"/>
                    <a:pt x="1577" y="739"/>
                  </a:cubicBezTo>
                  <a:cubicBezTo>
                    <a:pt x="1576" y="734"/>
                    <a:pt x="1567" y="732"/>
                    <a:pt x="1564" y="733"/>
                  </a:cubicBezTo>
                  <a:close/>
                  <a:moveTo>
                    <a:pt x="1586" y="743"/>
                  </a:moveTo>
                  <a:cubicBezTo>
                    <a:pt x="1588" y="741"/>
                    <a:pt x="1585" y="738"/>
                    <a:pt x="1583" y="738"/>
                  </a:cubicBezTo>
                  <a:cubicBezTo>
                    <a:pt x="1583" y="741"/>
                    <a:pt x="1582" y="744"/>
                    <a:pt x="1586" y="743"/>
                  </a:cubicBezTo>
                  <a:close/>
                  <a:moveTo>
                    <a:pt x="1490" y="759"/>
                  </a:moveTo>
                  <a:cubicBezTo>
                    <a:pt x="1492" y="752"/>
                    <a:pt x="1491" y="747"/>
                    <a:pt x="1489" y="741"/>
                  </a:cubicBezTo>
                  <a:cubicBezTo>
                    <a:pt x="1486" y="741"/>
                    <a:pt x="1486" y="741"/>
                    <a:pt x="1486" y="741"/>
                  </a:cubicBezTo>
                  <a:cubicBezTo>
                    <a:pt x="1490" y="746"/>
                    <a:pt x="1484" y="755"/>
                    <a:pt x="1490" y="759"/>
                  </a:cubicBezTo>
                  <a:close/>
                  <a:moveTo>
                    <a:pt x="1559" y="743"/>
                  </a:moveTo>
                  <a:cubicBezTo>
                    <a:pt x="1551" y="740"/>
                    <a:pt x="1551" y="749"/>
                    <a:pt x="1554" y="752"/>
                  </a:cubicBezTo>
                  <a:cubicBezTo>
                    <a:pt x="1556" y="752"/>
                    <a:pt x="1557" y="752"/>
                    <a:pt x="1559" y="752"/>
                  </a:cubicBezTo>
                  <a:cubicBezTo>
                    <a:pt x="1561" y="749"/>
                    <a:pt x="1560" y="747"/>
                    <a:pt x="1559" y="743"/>
                  </a:cubicBezTo>
                  <a:close/>
                  <a:moveTo>
                    <a:pt x="1676" y="743"/>
                  </a:moveTo>
                  <a:cubicBezTo>
                    <a:pt x="1676" y="746"/>
                    <a:pt x="1675" y="749"/>
                    <a:pt x="1678" y="749"/>
                  </a:cubicBezTo>
                  <a:cubicBezTo>
                    <a:pt x="1677" y="747"/>
                    <a:pt x="1679" y="743"/>
                    <a:pt x="1676" y="743"/>
                  </a:cubicBezTo>
                  <a:close/>
                  <a:moveTo>
                    <a:pt x="1012" y="752"/>
                  </a:moveTo>
                  <a:cubicBezTo>
                    <a:pt x="1012" y="761"/>
                    <a:pt x="1021" y="761"/>
                    <a:pt x="1029" y="763"/>
                  </a:cubicBezTo>
                  <a:cubicBezTo>
                    <a:pt x="1027" y="755"/>
                    <a:pt x="1019" y="754"/>
                    <a:pt x="1012" y="752"/>
                  </a:cubicBezTo>
                  <a:close/>
                  <a:moveTo>
                    <a:pt x="1031" y="767"/>
                  </a:moveTo>
                  <a:cubicBezTo>
                    <a:pt x="1025" y="778"/>
                    <a:pt x="1040" y="782"/>
                    <a:pt x="1046" y="776"/>
                  </a:cubicBezTo>
                  <a:cubicBezTo>
                    <a:pt x="1045" y="769"/>
                    <a:pt x="1039" y="767"/>
                    <a:pt x="1031" y="767"/>
                  </a:cubicBezTo>
                  <a:close/>
                  <a:moveTo>
                    <a:pt x="1581" y="1055"/>
                  </a:moveTo>
                  <a:cubicBezTo>
                    <a:pt x="1581" y="1036"/>
                    <a:pt x="1576" y="1014"/>
                    <a:pt x="1569" y="999"/>
                  </a:cubicBezTo>
                  <a:cubicBezTo>
                    <a:pt x="1556" y="993"/>
                    <a:pt x="1559" y="974"/>
                    <a:pt x="1555" y="960"/>
                  </a:cubicBezTo>
                  <a:cubicBezTo>
                    <a:pt x="1564" y="957"/>
                    <a:pt x="1561" y="938"/>
                    <a:pt x="1557" y="932"/>
                  </a:cubicBezTo>
                  <a:cubicBezTo>
                    <a:pt x="1555" y="935"/>
                    <a:pt x="1552" y="938"/>
                    <a:pt x="1550" y="941"/>
                  </a:cubicBezTo>
                  <a:cubicBezTo>
                    <a:pt x="1548" y="936"/>
                    <a:pt x="1554" y="933"/>
                    <a:pt x="1555" y="928"/>
                  </a:cubicBezTo>
                  <a:cubicBezTo>
                    <a:pt x="1552" y="925"/>
                    <a:pt x="1547" y="924"/>
                    <a:pt x="1546" y="919"/>
                  </a:cubicBezTo>
                  <a:cubicBezTo>
                    <a:pt x="1551" y="919"/>
                    <a:pt x="1548" y="912"/>
                    <a:pt x="1550" y="910"/>
                  </a:cubicBezTo>
                  <a:cubicBezTo>
                    <a:pt x="1549" y="908"/>
                    <a:pt x="1546" y="909"/>
                    <a:pt x="1546" y="908"/>
                  </a:cubicBezTo>
                  <a:cubicBezTo>
                    <a:pt x="1548" y="903"/>
                    <a:pt x="1547" y="896"/>
                    <a:pt x="1542" y="895"/>
                  </a:cubicBezTo>
                  <a:cubicBezTo>
                    <a:pt x="1544" y="888"/>
                    <a:pt x="1540" y="879"/>
                    <a:pt x="1537" y="874"/>
                  </a:cubicBezTo>
                  <a:cubicBezTo>
                    <a:pt x="1532" y="875"/>
                    <a:pt x="1535" y="884"/>
                    <a:pt x="1527" y="882"/>
                  </a:cubicBezTo>
                  <a:cubicBezTo>
                    <a:pt x="1524" y="885"/>
                    <a:pt x="1525" y="892"/>
                    <a:pt x="1523" y="896"/>
                  </a:cubicBezTo>
                  <a:cubicBezTo>
                    <a:pt x="1524" y="891"/>
                    <a:pt x="1522" y="889"/>
                    <a:pt x="1522" y="885"/>
                  </a:cubicBezTo>
                  <a:cubicBezTo>
                    <a:pt x="1517" y="887"/>
                    <a:pt x="1514" y="882"/>
                    <a:pt x="1512" y="879"/>
                  </a:cubicBezTo>
                  <a:cubicBezTo>
                    <a:pt x="1514" y="878"/>
                    <a:pt x="1517" y="878"/>
                    <a:pt x="1518" y="877"/>
                  </a:cubicBezTo>
                  <a:cubicBezTo>
                    <a:pt x="1521" y="869"/>
                    <a:pt x="1518" y="865"/>
                    <a:pt x="1515" y="860"/>
                  </a:cubicBezTo>
                  <a:cubicBezTo>
                    <a:pt x="1523" y="842"/>
                    <a:pt x="1502" y="838"/>
                    <a:pt x="1497" y="827"/>
                  </a:cubicBezTo>
                  <a:cubicBezTo>
                    <a:pt x="1500" y="828"/>
                    <a:pt x="1502" y="830"/>
                    <a:pt x="1507" y="829"/>
                  </a:cubicBezTo>
                  <a:cubicBezTo>
                    <a:pt x="1507" y="826"/>
                    <a:pt x="1507" y="824"/>
                    <a:pt x="1506" y="821"/>
                  </a:cubicBezTo>
                  <a:cubicBezTo>
                    <a:pt x="1502" y="822"/>
                    <a:pt x="1501" y="820"/>
                    <a:pt x="1498" y="819"/>
                  </a:cubicBezTo>
                  <a:cubicBezTo>
                    <a:pt x="1496" y="819"/>
                    <a:pt x="1497" y="823"/>
                    <a:pt x="1494" y="822"/>
                  </a:cubicBezTo>
                  <a:cubicBezTo>
                    <a:pt x="1484" y="819"/>
                    <a:pt x="1477" y="823"/>
                    <a:pt x="1469" y="817"/>
                  </a:cubicBezTo>
                  <a:cubicBezTo>
                    <a:pt x="1465" y="814"/>
                    <a:pt x="1464" y="808"/>
                    <a:pt x="1458" y="814"/>
                  </a:cubicBezTo>
                  <a:cubicBezTo>
                    <a:pt x="1457" y="820"/>
                    <a:pt x="1461" y="821"/>
                    <a:pt x="1460" y="828"/>
                  </a:cubicBezTo>
                  <a:cubicBezTo>
                    <a:pt x="1461" y="830"/>
                    <a:pt x="1466" y="829"/>
                    <a:pt x="1466" y="833"/>
                  </a:cubicBezTo>
                  <a:cubicBezTo>
                    <a:pt x="1462" y="840"/>
                    <a:pt x="1468" y="844"/>
                    <a:pt x="1466" y="854"/>
                  </a:cubicBezTo>
                  <a:cubicBezTo>
                    <a:pt x="1456" y="857"/>
                    <a:pt x="1451" y="864"/>
                    <a:pt x="1436" y="862"/>
                  </a:cubicBezTo>
                  <a:cubicBezTo>
                    <a:pt x="1433" y="864"/>
                    <a:pt x="1431" y="868"/>
                    <a:pt x="1426" y="869"/>
                  </a:cubicBezTo>
                  <a:cubicBezTo>
                    <a:pt x="1418" y="865"/>
                    <a:pt x="1419" y="861"/>
                    <a:pt x="1418" y="851"/>
                  </a:cubicBezTo>
                  <a:cubicBezTo>
                    <a:pt x="1415" y="830"/>
                    <a:pt x="1420" y="808"/>
                    <a:pt x="1416" y="790"/>
                  </a:cubicBezTo>
                  <a:cubicBezTo>
                    <a:pt x="1416" y="787"/>
                    <a:pt x="1418" y="786"/>
                    <a:pt x="1419" y="783"/>
                  </a:cubicBezTo>
                  <a:cubicBezTo>
                    <a:pt x="1416" y="778"/>
                    <a:pt x="1412" y="769"/>
                    <a:pt x="1405" y="776"/>
                  </a:cubicBezTo>
                  <a:cubicBezTo>
                    <a:pt x="1404" y="786"/>
                    <a:pt x="1396" y="797"/>
                    <a:pt x="1394" y="809"/>
                  </a:cubicBezTo>
                  <a:cubicBezTo>
                    <a:pt x="1391" y="804"/>
                    <a:pt x="1388" y="808"/>
                    <a:pt x="1382" y="808"/>
                  </a:cubicBezTo>
                  <a:cubicBezTo>
                    <a:pt x="1377" y="812"/>
                    <a:pt x="1380" y="819"/>
                    <a:pt x="1378" y="826"/>
                  </a:cubicBezTo>
                  <a:cubicBezTo>
                    <a:pt x="1377" y="832"/>
                    <a:pt x="1370" y="835"/>
                    <a:pt x="1369" y="840"/>
                  </a:cubicBezTo>
                  <a:cubicBezTo>
                    <a:pt x="1366" y="851"/>
                    <a:pt x="1369" y="858"/>
                    <a:pt x="1360" y="862"/>
                  </a:cubicBezTo>
                  <a:cubicBezTo>
                    <a:pt x="1353" y="864"/>
                    <a:pt x="1349" y="860"/>
                    <a:pt x="1342" y="866"/>
                  </a:cubicBezTo>
                  <a:cubicBezTo>
                    <a:pt x="1342" y="871"/>
                    <a:pt x="1340" y="871"/>
                    <a:pt x="1342" y="874"/>
                  </a:cubicBezTo>
                  <a:cubicBezTo>
                    <a:pt x="1340" y="876"/>
                    <a:pt x="1337" y="876"/>
                    <a:pt x="1335" y="877"/>
                  </a:cubicBezTo>
                  <a:cubicBezTo>
                    <a:pt x="1334" y="880"/>
                    <a:pt x="1334" y="884"/>
                    <a:pt x="1334" y="887"/>
                  </a:cubicBezTo>
                  <a:cubicBezTo>
                    <a:pt x="1331" y="881"/>
                    <a:pt x="1326" y="888"/>
                    <a:pt x="1322" y="888"/>
                  </a:cubicBezTo>
                  <a:cubicBezTo>
                    <a:pt x="1321" y="893"/>
                    <a:pt x="1324" y="894"/>
                    <a:pt x="1325" y="896"/>
                  </a:cubicBezTo>
                  <a:cubicBezTo>
                    <a:pt x="1319" y="898"/>
                    <a:pt x="1319" y="906"/>
                    <a:pt x="1311" y="907"/>
                  </a:cubicBezTo>
                  <a:cubicBezTo>
                    <a:pt x="1310" y="909"/>
                    <a:pt x="1309" y="912"/>
                    <a:pt x="1308" y="915"/>
                  </a:cubicBezTo>
                  <a:cubicBezTo>
                    <a:pt x="1305" y="915"/>
                    <a:pt x="1304" y="917"/>
                    <a:pt x="1302" y="917"/>
                  </a:cubicBezTo>
                  <a:cubicBezTo>
                    <a:pt x="1297" y="923"/>
                    <a:pt x="1300" y="933"/>
                    <a:pt x="1299" y="942"/>
                  </a:cubicBezTo>
                  <a:cubicBezTo>
                    <a:pt x="1298" y="946"/>
                    <a:pt x="1294" y="949"/>
                    <a:pt x="1294" y="953"/>
                  </a:cubicBezTo>
                  <a:cubicBezTo>
                    <a:pt x="1293" y="960"/>
                    <a:pt x="1297" y="971"/>
                    <a:pt x="1298" y="983"/>
                  </a:cubicBezTo>
                  <a:cubicBezTo>
                    <a:pt x="1298" y="992"/>
                    <a:pt x="1297" y="1002"/>
                    <a:pt x="1300" y="1008"/>
                  </a:cubicBezTo>
                  <a:cubicBezTo>
                    <a:pt x="1301" y="1011"/>
                    <a:pt x="1304" y="1012"/>
                    <a:pt x="1305" y="1014"/>
                  </a:cubicBezTo>
                  <a:cubicBezTo>
                    <a:pt x="1302" y="1024"/>
                    <a:pt x="1309" y="1029"/>
                    <a:pt x="1309" y="1038"/>
                  </a:cubicBezTo>
                  <a:cubicBezTo>
                    <a:pt x="1309" y="1039"/>
                    <a:pt x="1307" y="1042"/>
                    <a:pt x="1307" y="1043"/>
                  </a:cubicBezTo>
                  <a:cubicBezTo>
                    <a:pt x="1306" y="1051"/>
                    <a:pt x="1310" y="1059"/>
                    <a:pt x="1310" y="1066"/>
                  </a:cubicBezTo>
                  <a:cubicBezTo>
                    <a:pt x="1310" y="1071"/>
                    <a:pt x="1306" y="1075"/>
                    <a:pt x="1307" y="1080"/>
                  </a:cubicBezTo>
                  <a:cubicBezTo>
                    <a:pt x="1308" y="1085"/>
                    <a:pt x="1315" y="1089"/>
                    <a:pt x="1320" y="1089"/>
                  </a:cubicBezTo>
                  <a:cubicBezTo>
                    <a:pt x="1319" y="1099"/>
                    <a:pt x="1324" y="1104"/>
                    <a:pt x="1325" y="1112"/>
                  </a:cubicBezTo>
                  <a:cubicBezTo>
                    <a:pt x="1333" y="1111"/>
                    <a:pt x="1334" y="1105"/>
                    <a:pt x="1340" y="1103"/>
                  </a:cubicBezTo>
                  <a:cubicBezTo>
                    <a:pt x="1339" y="1107"/>
                    <a:pt x="1340" y="1114"/>
                    <a:pt x="1344" y="1119"/>
                  </a:cubicBezTo>
                  <a:cubicBezTo>
                    <a:pt x="1350" y="1118"/>
                    <a:pt x="1354" y="1117"/>
                    <a:pt x="1357" y="1122"/>
                  </a:cubicBezTo>
                  <a:cubicBezTo>
                    <a:pt x="1362" y="1119"/>
                    <a:pt x="1370" y="1120"/>
                    <a:pt x="1374" y="1116"/>
                  </a:cubicBezTo>
                  <a:cubicBezTo>
                    <a:pt x="1376" y="1113"/>
                    <a:pt x="1374" y="1110"/>
                    <a:pt x="1374" y="1105"/>
                  </a:cubicBezTo>
                  <a:cubicBezTo>
                    <a:pt x="1377" y="1102"/>
                    <a:pt x="1382" y="1100"/>
                    <a:pt x="1383" y="1095"/>
                  </a:cubicBezTo>
                  <a:cubicBezTo>
                    <a:pt x="1385" y="1095"/>
                    <a:pt x="1387" y="1096"/>
                    <a:pt x="1390" y="1096"/>
                  </a:cubicBezTo>
                  <a:cubicBezTo>
                    <a:pt x="1392" y="1092"/>
                    <a:pt x="1388" y="1082"/>
                    <a:pt x="1396" y="1083"/>
                  </a:cubicBezTo>
                  <a:cubicBezTo>
                    <a:pt x="1393" y="1089"/>
                    <a:pt x="1393" y="1098"/>
                    <a:pt x="1400" y="1098"/>
                  </a:cubicBezTo>
                  <a:cubicBezTo>
                    <a:pt x="1398" y="1083"/>
                    <a:pt x="1403" y="1071"/>
                    <a:pt x="1400" y="1061"/>
                  </a:cubicBezTo>
                  <a:cubicBezTo>
                    <a:pt x="1409" y="1068"/>
                    <a:pt x="1402" y="1082"/>
                    <a:pt x="1408" y="1092"/>
                  </a:cubicBezTo>
                  <a:cubicBezTo>
                    <a:pt x="1407" y="1095"/>
                    <a:pt x="1403" y="1097"/>
                    <a:pt x="1405" y="1101"/>
                  </a:cubicBezTo>
                  <a:cubicBezTo>
                    <a:pt x="1410" y="1101"/>
                    <a:pt x="1411" y="1101"/>
                    <a:pt x="1414" y="1099"/>
                  </a:cubicBezTo>
                  <a:cubicBezTo>
                    <a:pt x="1409" y="1091"/>
                    <a:pt x="1420" y="1086"/>
                    <a:pt x="1425" y="1085"/>
                  </a:cubicBezTo>
                  <a:cubicBezTo>
                    <a:pt x="1426" y="1082"/>
                    <a:pt x="1425" y="1079"/>
                    <a:pt x="1427" y="1076"/>
                  </a:cubicBezTo>
                  <a:cubicBezTo>
                    <a:pt x="1435" y="1075"/>
                    <a:pt x="1440" y="1076"/>
                    <a:pt x="1447" y="1075"/>
                  </a:cubicBezTo>
                  <a:cubicBezTo>
                    <a:pt x="1456" y="1082"/>
                    <a:pt x="1462" y="1092"/>
                    <a:pt x="1465" y="1105"/>
                  </a:cubicBezTo>
                  <a:cubicBezTo>
                    <a:pt x="1473" y="1104"/>
                    <a:pt x="1471" y="1113"/>
                    <a:pt x="1473" y="1118"/>
                  </a:cubicBezTo>
                  <a:cubicBezTo>
                    <a:pt x="1475" y="1122"/>
                    <a:pt x="1479" y="1122"/>
                    <a:pt x="1479" y="1126"/>
                  </a:cubicBezTo>
                  <a:cubicBezTo>
                    <a:pt x="1480" y="1132"/>
                    <a:pt x="1473" y="1139"/>
                    <a:pt x="1475" y="1146"/>
                  </a:cubicBezTo>
                  <a:cubicBezTo>
                    <a:pt x="1481" y="1150"/>
                    <a:pt x="1484" y="1156"/>
                    <a:pt x="1486" y="1164"/>
                  </a:cubicBezTo>
                  <a:cubicBezTo>
                    <a:pt x="1486" y="1166"/>
                    <a:pt x="1491" y="1164"/>
                    <a:pt x="1491" y="1167"/>
                  </a:cubicBezTo>
                  <a:cubicBezTo>
                    <a:pt x="1490" y="1178"/>
                    <a:pt x="1489" y="1185"/>
                    <a:pt x="1492" y="1195"/>
                  </a:cubicBezTo>
                  <a:cubicBezTo>
                    <a:pt x="1495" y="1195"/>
                    <a:pt x="1499" y="1197"/>
                    <a:pt x="1506" y="1198"/>
                  </a:cubicBezTo>
                  <a:cubicBezTo>
                    <a:pt x="1510" y="1193"/>
                    <a:pt x="1509" y="1192"/>
                    <a:pt x="1508" y="1185"/>
                  </a:cubicBezTo>
                  <a:cubicBezTo>
                    <a:pt x="1514" y="1178"/>
                    <a:pt x="1514" y="1168"/>
                    <a:pt x="1520" y="1161"/>
                  </a:cubicBezTo>
                  <a:cubicBezTo>
                    <a:pt x="1523" y="1159"/>
                    <a:pt x="1527" y="1158"/>
                    <a:pt x="1530" y="1155"/>
                  </a:cubicBezTo>
                  <a:cubicBezTo>
                    <a:pt x="1531" y="1154"/>
                    <a:pt x="1530" y="1152"/>
                    <a:pt x="1531" y="1150"/>
                  </a:cubicBezTo>
                  <a:cubicBezTo>
                    <a:pt x="1532" y="1148"/>
                    <a:pt x="1536" y="1145"/>
                    <a:pt x="1539" y="1142"/>
                  </a:cubicBezTo>
                  <a:cubicBezTo>
                    <a:pt x="1544" y="1134"/>
                    <a:pt x="1542" y="1131"/>
                    <a:pt x="1550" y="1129"/>
                  </a:cubicBezTo>
                  <a:cubicBezTo>
                    <a:pt x="1552" y="1117"/>
                    <a:pt x="1566" y="1116"/>
                    <a:pt x="1565" y="1102"/>
                  </a:cubicBezTo>
                  <a:cubicBezTo>
                    <a:pt x="1563" y="1101"/>
                    <a:pt x="1561" y="1105"/>
                    <a:pt x="1561" y="1103"/>
                  </a:cubicBezTo>
                  <a:cubicBezTo>
                    <a:pt x="1566" y="1095"/>
                    <a:pt x="1575" y="1091"/>
                    <a:pt x="1574" y="1078"/>
                  </a:cubicBezTo>
                  <a:cubicBezTo>
                    <a:pt x="1581" y="1073"/>
                    <a:pt x="1583" y="1059"/>
                    <a:pt x="1583" y="1051"/>
                  </a:cubicBezTo>
                  <a:cubicBezTo>
                    <a:pt x="1581" y="1051"/>
                    <a:pt x="1583" y="1054"/>
                    <a:pt x="1581" y="1055"/>
                  </a:cubicBezTo>
                  <a:close/>
                  <a:moveTo>
                    <a:pt x="1508" y="774"/>
                  </a:moveTo>
                  <a:cubicBezTo>
                    <a:pt x="1505" y="780"/>
                    <a:pt x="1512" y="784"/>
                    <a:pt x="1516" y="787"/>
                  </a:cubicBezTo>
                  <a:cubicBezTo>
                    <a:pt x="1516" y="780"/>
                    <a:pt x="1513" y="776"/>
                    <a:pt x="1508" y="774"/>
                  </a:cubicBezTo>
                  <a:close/>
                  <a:moveTo>
                    <a:pt x="1706" y="787"/>
                  </a:moveTo>
                  <a:cubicBezTo>
                    <a:pt x="1705" y="795"/>
                    <a:pt x="1703" y="802"/>
                    <a:pt x="1700" y="808"/>
                  </a:cubicBezTo>
                  <a:cubicBezTo>
                    <a:pt x="1697" y="806"/>
                    <a:pt x="1698" y="806"/>
                    <a:pt x="1696" y="803"/>
                  </a:cubicBezTo>
                  <a:cubicBezTo>
                    <a:pt x="1697" y="809"/>
                    <a:pt x="1694" y="820"/>
                    <a:pt x="1690" y="816"/>
                  </a:cubicBezTo>
                  <a:cubicBezTo>
                    <a:pt x="1691" y="824"/>
                    <a:pt x="1689" y="828"/>
                    <a:pt x="1689" y="835"/>
                  </a:cubicBezTo>
                  <a:cubicBezTo>
                    <a:pt x="1687" y="834"/>
                    <a:pt x="1687" y="832"/>
                    <a:pt x="1685" y="832"/>
                  </a:cubicBezTo>
                  <a:cubicBezTo>
                    <a:pt x="1684" y="835"/>
                    <a:pt x="1685" y="839"/>
                    <a:pt x="1683" y="840"/>
                  </a:cubicBezTo>
                  <a:cubicBezTo>
                    <a:pt x="1681" y="837"/>
                    <a:pt x="1683" y="829"/>
                    <a:pt x="1680" y="827"/>
                  </a:cubicBezTo>
                  <a:cubicBezTo>
                    <a:pt x="1677" y="832"/>
                    <a:pt x="1673" y="839"/>
                    <a:pt x="1675" y="845"/>
                  </a:cubicBezTo>
                  <a:cubicBezTo>
                    <a:pt x="1677" y="846"/>
                    <a:pt x="1678" y="842"/>
                    <a:pt x="1679" y="845"/>
                  </a:cubicBezTo>
                  <a:cubicBezTo>
                    <a:pt x="1674" y="855"/>
                    <a:pt x="1676" y="872"/>
                    <a:pt x="1671" y="885"/>
                  </a:cubicBezTo>
                  <a:cubicBezTo>
                    <a:pt x="1670" y="880"/>
                    <a:pt x="1664" y="879"/>
                    <a:pt x="1661" y="875"/>
                  </a:cubicBezTo>
                  <a:cubicBezTo>
                    <a:pt x="1660" y="877"/>
                    <a:pt x="1659" y="879"/>
                    <a:pt x="1657" y="880"/>
                  </a:cubicBezTo>
                  <a:cubicBezTo>
                    <a:pt x="1655" y="876"/>
                    <a:pt x="1652" y="874"/>
                    <a:pt x="1649" y="872"/>
                  </a:cubicBezTo>
                  <a:cubicBezTo>
                    <a:pt x="1649" y="869"/>
                    <a:pt x="1650" y="865"/>
                    <a:pt x="1648" y="863"/>
                  </a:cubicBezTo>
                  <a:cubicBezTo>
                    <a:pt x="1643" y="867"/>
                    <a:pt x="1642" y="863"/>
                    <a:pt x="1637" y="862"/>
                  </a:cubicBezTo>
                  <a:cubicBezTo>
                    <a:pt x="1635" y="865"/>
                    <a:pt x="1638" y="874"/>
                    <a:pt x="1633" y="874"/>
                  </a:cubicBezTo>
                  <a:cubicBezTo>
                    <a:pt x="1633" y="870"/>
                    <a:pt x="1633" y="871"/>
                    <a:pt x="1633" y="866"/>
                  </a:cubicBezTo>
                  <a:cubicBezTo>
                    <a:pt x="1629" y="865"/>
                    <a:pt x="1628" y="864"/>
                    <a:pt x="1625" y="867"/>
                  </a:cubicBezTo>
                  <a:cubicBezTo>
                    <a:pt x="1625" y="864"/>
                    <a:pt x="1623" y="863"/>
                    <a:pt x="1621" y="862"/>
                  </a:cubicBezTo>
                  <a:cubicBezTo>
                    <a:pt x="1620" y="864"/>
                    <a:pt x="1619" y="871"/>
                    <a:pt x="1621" y="873"/>
                  </a:cubicBezTo>
                  <a:cubicBezTo>
                    <a:pt x="1624" y="874"/>
                    <a:pt x="1623" y="871"/>
                    <a:pt x="1625" y="870"/>
                  </a:cubicBezTo>
                  <a:cubicBezTo>
                    <a:pt x="1627" y="874"/>
                    <a:pt x="1623" y="876"/>
                    <a:pt x="1623" y="880"/>
                  </a:cubicBezTo>
                  <a:cubicBezTo>
                    <a:pt x="1623" y="882"/>
                    <a:pt x="1626" y="882"/>
                    <a:pt x="1626" y="885"/>
                  </a:cubicBezTo>
                  <a:cubicBezTo>
                    <a:pt x="1629" y="884"/>
                    <a:pt x="1630" y="882"/>
                    <a:pt x="1634" y="882"/>
                  </a:cubicBezTo>
                  <a:cubicBezTo>
                    <a:pt x="1637" y="885"/>
                    <a:pt x="1639" y="889"/>
                    <a:pt x="1644" y="890"/>
                  </a:cubicBezTo>
                  <a:cubicBezTo>
                    <a:pt x="1648" y="891"/>
                    <a:pt x="1647" y="887"/>
                    <a:pt x="1650" y="887"/>
                  </a:cubicBezTo>
                  <a:cubicBezTo>
                    <a:pt x="1653" y="893"/>
                    <a:pt x="1658" y="898"/>
                    <a:pt x="1664" y="897"/>
                  </a:cubicBezTo>
                  <a:cubicBezTo>
                    <a:pt x="1665" y="899"/>
                    <a:pt x="1665" y="903"/>
                    <a:pt x="1667" y="904"/>
                  </a:cubicBezTo>
                  <a:cubicBezTo>
                    <a:pt x="1667" y="901"/>
                    <a:pt x="1668" y="899"/>
                    <a:pt x="1669" y="898"/>
                  </a:cubicBezTo>
                  <a:cubicBezTo>
                    <a:pt x="1669" y="900"/>
                    <a:pt x="1670" y="901"/>
                    <a:pt x="1671" y="902"/>
                  </a:cubicBezTo>
                  <a:cubicBezTo>
                    <a:pt x="1672" y="899"/>
                    <a:pt x="1669" y="888"/>
                    <a:pt x="1673" y="886"/>
                  </a:cubicBezTo>
                  <a:cubicBezTo>
                    <a:pt x="1673" y="890"/>
                    <a:pt x="1676" y="891"/>
                    <a:pt x="1677" y="894"/>
                  </a:cubicBezTo>
                  <a:cubicBezTo>
                    <a:pt x="1678" y="889"/>
                    <a:pt x="1683" y="887"/>
                    <a:pt x="1686" y="884"/>
                  </a:cubicBezTo>
                  <a:cubicBezTo>
                    <a:pt x="1692" y="874"/>
                    <a:pt x="1693" y="862"/>
                    <a:pt x="1697" y="850"/>
                  </a:cubicBezTo>
                  <a:cubicBezTo>
                    <a:pt x="1703" y="831"/>
                    <a:pt x="1713" y="807"/>
                    <a:pt x="1706" y="787"/>
                  </a:cubicBezTo>
                  <a:close/>
                  <a:moveTo>
                    <a:pt x="1682" y="843"/>
                  </a:moveTo>
                  <a:cubicBezTo>
                    <a:pt x="1680" y="843"/>
                    <a:pt x="1678" y="840"/>
                    <a:pt x="1680" y="839"/>
                  </a:cubicBezTo>
                  <a:cubicBezTo>
                    <a:pt x="1682" y="839"/>
                    <a:pt x="1682" y="841"/>
                    <a:pt x="1682" y="843"/>
                  </a:cubicBezTo>
                  <a:close/>
                  <a:moveTo>
                    <a:pt x="1550" y="804"/>
                  </a:moveTo>
                  <a:cubicBezTo>
                    <a:pt x="1553" y="805"/>
                    <a:pt x="1554" y="808"/>
                    <a:pt x="1557" y="810"/>
                  </a:cubicBezTo>
                  <a:cubicBezTo>
                    <a:pt x="1557" y="807"/>
                    <a:pt x="1557" y="804"/>
                    <a:pt x="1556" y="803"/>
                  </a:cubicBezTo>
                  <a:cubicBezTo>
                    <a:pt x="1554" y="804"/>
                    <a:pt x="1550" y="802"/>
                    <a:pt x="1550" y="804"/>
                  </a:cubicBezTo>
                  <a:close/>
                  <a:moveTo>
                    <a:pt x="1565" y="849"/>
                  </a:moveTo>
                  <a:cubicBezTo>
                    <a:pt x="1570" y="830"/>
                    <a:pt x="1554" y="815"/>
                    <a:pt x="1543" y="805"/>
                  </a:cubicBezTo>
                  <a:cubicBezTo>
                    <a:pt x="1542" y="811"/>
                    <a:pt x="1547" y="818"/>
                    <a:pt x="1548" y="824"/>
                  </a:cubicBezTo>
                  <a:cubicBezTo>
                    <a:pt x="1560" y="827"/>
                    <a:pt x="1556" y="844"/>
                    <a:pt x="1565" y="849"/>
                  </a:cubicBezTo>
                  <a:close/>
                  <a:moveTo>
                    <a:pt x="1596" y="815"/>
                  </a:moveTo>
                  <a:cubicBezTo>
                    <a:pt x="1596" y="812"/>
                    <a:pt x="1597" y="807"/>
                    <a:pt x="1594" y="807"/>
                  </a:cubicBezTo>
                  <a:cubicBezTo>
                    <a:pt x="1595" y="809"/>
                    <a:pt x="1592" y="815"/>
                    <a:pt x="1596" y="815"/>
                  </a:cubicBezTo>
                  <a:close/>
                  <a:moveTo>
                    <a:pt x="1686" y="817"/>
                  </a:moveTo>
                  <a:cubicBezTo>
                    <a:pt x="1687" y="815"/>
                    <a:pt x="1689" y="811"/>
                    <a:pt x="1685" y="811"/>
                  </a:cubicBezTo>
                  <a:cubicBezTo>
                    <a:pt x="1686" y="813"/>
                    <a:pt x="1684" y="817"/>
                    <a:pt x="1686" y="817"/>
                  </a:cubicBezTo>
                  <a:close/>
                  <a:moveTo>
                    <a:pt x="1584" y="835"/>
                  </a:moveTo>
                  <a:cubicBezTo>
                    <a:pt x="1582" y="832"/>
                    <a:pt x="1582" y="829"/>
                    <a:pt x="1577" y="830"/>
                  </a:cubicBezTo>
                  <a:cubicBezTo>
                    <a:pt x="1577" y="826"/>
                    <a:pt x="1575" y="823"/>
                    <a:pt x="1572" y="821"/>
                  </a:cubicBezTo>
                  <a:cubicBezTo>
                    <a:pt x="1571" y="837"/>
                    <a:pt x="1586" y="836"/>
                    <a:pt x="1589" y="848"/>
                  </a:cubicBezTo>
                  <a:cubicBezTo>
                    <a:pt x="1593" y="849"/>
                    <a:pt x="1592" y="849"/>
                    <a:pt x="1596" y="849"/>
                  </a:cubicBezTo>
                  <a:cubicBezTo>
                    <a:pt x="1593" y="844"/>
                    <a:pt x="1591" y="838"/>
                    <a:pt x="1588" y="833"/>
                  </a:cubicBezTo>
                  <a:cubicBezTo>
                    <a:pt x="1585" y="832"/>
                    <a:pt x="1586" y="834"/>
                    <a:pt x="1584" y="835"/>
                  </a:cubicBezTo>
                  <a:close/>
                  <a:moveTo>
                    <a:pt x="1190" y="823"/>
                  </a:moveTo>
                  <a:cubicBezTo>
                    <a:pt x="1178" y="826"/>
                    <a:pt x="1171" y="835"/>
                    <a:pt x="1162" y="841"/>
                  </a:cubicBezTo>
                  <a:cubicBezTo>
                    <a:pt x="1176" y="843"/>
                    <a:pt x="1186" y="834"/>
                    <a:pt x="1190" y="823"/>
                  </a:cubicBezTo>
                  <a:close/>
                  <a:moveTo>
                    <a:pt x="1513" y="836"/>
                  </a:moveTo>
                  <a:cubicBezTo>
                    <a:pt x="1515" y="833"/>
                    <a:pt x="1512" y="828"/>
                    <a:pt x="1510" y="827"/>
                  </a:cubicBezTo>
                  <a:cubicBezTo>
                    <a:pt x="1508" y="829"/>
                    <a:pt x="1509" y="835"/>
                    <a:pt x="1513" y="836"/>
                  </a:cubicBezTo>
                  <a:close/>
                  <a:moveTo>
                    <a:pt x="1669" y="831"/>
                  </a:moveTo>
                  <a:cubicBezTo>
                    <a:pt x="1667" y="834"/>
                    <a:pt x="1665" y="841"/>
                    <a:pt x="1671" y="841"/>
                  </a:cubicBezTo>
                  <a:cubicBezTo>
                    <a:pt x="1672" y="839"/>
                    <a:pt x="1674" y="830"/>
                    <a:pt x="1669" y="831"/>
                  </a:cubicBezTo>
                  <a:close/>
                  <a:moveTo>
                    <a:pt x="1704" y="836"/>
                  </a:moveTo>
                  <a:cubicBezTo>
                    <a:pt x="1705" y="840"/>
                    <a:pt x="1701" y="844"/>
                    <a:pt x="1704" y="847"/>
                  </a:cubicBezTo>
                  <a:cubicBezTo>
                    <a:pt x="1703" y="843"/>
                    <a:pt x="1708" y="837"/>
                    <a:pt x="1704" y="836"/>
                  </a:cubicBezTo>
                  <a:close/>
                  <a:moveTo>
                    <a:pt x="1607" y="846"/>
                  </a:moveTo>
                  <a:cubicBezTo>
                    <a:pt x="1604" y="845"/>
                    <a:pt x="1603" y="843"/>
                    <a:pt x="1600" y="842"/>
                  </a:cubicBezTo>
                  <a:cubicBezTo>
                    <a:pt x="1599" y="845"/>
                    <a:pt x="1598" y="851"/>
                    <a:pt x="1600" y="853"/>
                  </a:cubicBezTo>
                  <a:cubicBezTo>
                    <a:pt x="1604" y="853"/>
                    <a:pt x="1606" y="850"/>
                    <a:pt x="1607" y="846"/>
                  </a:cubicBezTo>
                  <a:close/>
                  <a:moveTo>
                    <a:pt x="1631" y="848"/>
                  </a:moveTo>
                  <a:cubicBezTo>
                    <a:pt x="1632" y="853"/>
                    <a:pt x="1632" y="858"/>
                    <a:pt x="1636" y="861"/>
                  </a:cubicBezTo>
                  <a:cubicBezTo>
                    <a:pt x="1638" y="856"/>
                    <a:pt x="1635" y="849"/>
                    <a:pt x="1631" y="848"/>
                  </a:cubicBezTo>
                  <a:close/>
                  <a:moveTo>
                    <a:pt x="1590" y="854"/>
                  </a:moveTo>
                  <a:cubicBezTo>
                    <a:pt x="1588" y="856"/>
                    <a:pt x="1585" y="858"/>
                    <a:pt x="1585" y="862"/>
                  </a:cubicBezTo>
                  <a:cubicBezTo>
                    <a:pt x="1586" y="863"/>
                    <a:pt x="1587" y="865"/>
                    <a:pt x="1589" y="865"/>
                  </a:cubicBezTo>
                  <a:cubicBezTo>
                    <a:pt x="1591" y="860"/>
                    <a:pt x="1592" y="864"/>
                    <a:pt x="1595" y="865"/>
                  </a:cubicBezTo>
                  <a:cubicBezTo>
                    <a:pt x="1597" y="865"/>
                    <a:pt x="1598" y="863"/>
                    <a:pt x="1598" y="861"/>
                  </a:cubicBezTo>
                  <a:cubicBezTo>
                    <a:pt x="1596" y="858"/>
                    <a:pt x="1593" y="856"/>
                    <a:pt x="1590" y="854"/>
                  </a:cubicBezTo>
                  <a:close/>
                  <a:moveTo>
                    <a:pt x="1604" y="854"/>
                  </a:moveTo>
                  <a:cubicBezTo>
                    <a:pt x="1600" y="860"/>
                    <a:pt x="1606" y="864"/>
                    <a:pt x="1609" y="867"/>
                  </a:cubicBezTo>
                  <a:cubicBezTo>
                    <a:pt x="1610" y="863"/>
                    <a:pt x="1612" y="867"/>
                    <a:pt x="1614" y="867"/>
                  </a:cubicBezTo>
                  <a:cubicBezTo>
                    <a:pt x="1614" y="863"/>
                    <a:pt x="1613" y="859"/>
                    <a:pt x="1612" y="856"/>
                  </a:cubicBezTo>
                  <a:cubicBezTo>
                    <a:pt x="1608" y="857"/>
                    <a:pt x="1608" y="855"/>
                    <a:pt x="1604" y="854"/>
                  </a:cubicBezTo>
                  <a:close/>
                  <a:moveTo>
                    <a:pt x="1616" y="858"/>
                  </a:moveTo>
                  <a:cubicBezTo>
                    <a:pt x="1615" y="860"/>
                    <a:pt x="1616" y="863"/>
                    <a:pt x="1619" y="863"/>
                  </a:cubicBezTo>
                  <a:cubicBezTo>
                    <a:pt x="1621" y="862"/>
                    <a:pt x="1620" y="857"/>
                    <a:pt x="1616" y="858"/>
                  </a:cubicBezTo>
                  <a:close/>
                  <a:moveTo>
                    <a:pt x="1693" y="877"/>
                  </a:moveTo>
                  <a:cubicBezTo>
                    <a:pt x="1694" y="880"/>
                    <a:pt x="1692" y="879"/>
                    <a:pt x="1692" y="882"/>
                  </a:cubicBezTo>
                  <a:cubicBezTo>
                    <a:pt x="1695" y="883"/>
                    <a:pt x="1697" y="876"/>
                    <a:pt x="1693" y="877"/>
                  </a:cubicBezTo>
                  <a:close/>
                  <a:moveTo>
                    <a:pt x="1121" y="1017"/>
                  </a:moveTo>
                  <a:cubicBezTo>
                    <a:pt x="1117" y="1003"/>
                    <a:pt x="1127" y="992"/>
                    <a:pt x="1132" y="979"/>
                  </a:cubicBezTo>
                  <a:cubicBezTo>
                    <a:pt x="1130" y="978"/>
                    <a:pt x="1130" y="977"/>
                    <a:pt x="1129" y="977"/>
                  </a:cubicBezTo>
                  <a:cubicBezTo>
                    <a:pt x="1125" y="984"/>
                    <a:pt x="1108" y="984"/>
                    <a:pt x="1116" y="998"/>
                  </a:cubicBezTo>
                  <a:cubicBezTo>
                    <a:pt x="1114" y="999"/>
                    <a:pt x="1113" y="1002"/>
                    <a:pt x="1111" y="1003"/>
                  </a:cubicBezTo>
                  <a:cubicBezTo>
                    <a:pt x="1111" y="999"/>
                    <a:pt x="1113" y="994"/>
                    <a:pt x="1108" y="995"/>
                  </a:cubicBezTo>
                  <a:cubicBezTo>
                    <a:pt x="1104" y="998"/>
                    <a:pt x="1111" y="1010"/>
                    <a:pt x="1105" y="1012"/>
                  </a:cubicBezTo>
                  <a:cubicBezTo>
                    <a:pt x="1099" y="1012"/>
                    <a:pt x="1095" y="1006"/>
                    <a:pt x="1089" y="1007"/>
                  </a:cubicBezTo>
                  <a:cubicBezTo>
                    <a:pt x="1089" y="1009"/>
                    <a:pt x="1089" y="1010"/>
                    <a:pt x="1088" y="1010"/>
                  </a:cubicBezTo>
                  <a:cubicBezTo>
                    <a:pt x="1089" y="1015"/>
                    <a:pt x="1096" y="1014"/>
                    <a:pt x="1094" y="1021"/>
                  </a:cubicBezTo>
                  <a:cubicBezTo>
                    <a:pt x="1101" y="1020"/>
                    <a:pt x="1097" y="1026"/>
                    <a:pt x="1099" y="1029"/>
                  </a:cubicBezTo>
                  <a:cubicBezTo>
                    <a:pt x="1103" y="1028"/>
                    <a:pt x="1107" y="1028"/>
                    <a:pt x="1108" y="1031"/>
                  </a:cubicBezTo>
                  <a:cubicBezTo>
                    <a:pt x="1109" y="1034"/>
                    <a:pt x="1107" y="1034"/>
                    <a:pt x="1108" y="1036"/>
                  </a:cubicBezTo>
                  <a:cubicBezTo>
                    <a:pt x="1109" y="1041"/>
                    <a:pt x="1115" y="1043"/>
                    <a:pt x="1119" y="1049"/>
                  </a:cubicBezTo>
                  <a:cubicBezTo>
                    <a:pt x="1122" y="1054"/>
                    <a:pt x="1123" y="1064"/>
                    <a:pt x="1132" y="1061"/>
                  </a:cubicBezTo>
                  <a:cubicBezTo>
                    <a:pt x="1134" y="1053"/>
                    <a:pt x="1126" y="1055"/>
                    <a:pt x="1126" y="1050"/>
                  </a:cubicBezTo>
                  <a:cubicBezTo>
                    <a:pt x="1126" y="1047"/>
                    <a:pt x="1126" y="1044"/>
                    <a:pt x="1129" y="1043"/>
                  </a:cubicBezTo>
                  <a:cubicBezTo>
                    <a:pt x="1135" y="1043"/>
                    <a:pt x="1135" y="1043"/>
                    <a:pt x="1135" y="1043"/>
                  </a:cubicBezTo>
                  <a:cubicBezTo>
                    <a:pt x="1137" y="1041"/>
                    <a:pt x="1138" y="1038"/>
                    <a:pt x="1138" y="1035"/>
                  </a:cubicBezTo>
                  <a:cubicBezTo>
                    <a:pt x="1132" y="1030"/>
                    <a:pt x="1127" y="1023"/>
                    <a:pt x="1121" y="1017"/>
                  </a:cubicBezTo>
                  <a:close/>
                  <a:moveTo>
                    <a:pt x="1194" y="1114"/>
                  </a:moveTo>
                  <a:cubicBezTo>
                    <a:pt x="1189" y="1106"/>
                    <a:pt x="1180" y="1101"/>
                    <a:pt x="1175" y="1094"/>
                  </a:cubicBezTo>
                  <a:cubicBezTo>
                    <a:pt x="1174" y="1092"/>
                    <a:pt x="1174" y="1090"/>
                    <a:pt x="1172" y="1087"/>
                  </a:cubicBezTo>
                  <a:cubicBezTo>
                    <a:pt x="1169" y="1083"/>
                    <a:pt x="1164" y="1082"/>
                    <a:pt x="1163" y="1079"/>
                  </a:cubicBezTo>
                  <a:cubicBezTo>
                    <a:pt x="1160" y="1069"/>
                    <a:pt x="1155" y="1062"/>
                    <a:pt x="1149" y="1055"/>
                  </a:cubicBezTo>
                  <a:cubicBezTo>
                    <a:pt x="1147" y="1057"/>
                    <a:pt x="1145" y="1058"/>
                    <a:pt x="1143" y="1060"/>
                  </a:cubicBezTo>
                  <a:cubicBezTo>
                    <a:pt x="1142" y="1059"/>
                    <a:pt x="1143" y="1057"/>
                    <a:pt x="1140" y="1057"/>
                  </a:cubicBezTo>
                  <a:cubicBezTo>
                    <a:pt x="1133" y="1073"/>
                    <a:pt x="1158" y="1081"/>
                    <a:pt x="1152" y="1096"/>
                  </a:cubicBezTo>
                  <a:cubicBezTo>
                    <a:pt x="1155" y="1097"/>
                    <a:pt x="1156" y="1097"/>
                    <a:pt x="1159" y="1097"/>
                  </a:cubicBezTo>
                  <a:cubicBezTo>
                    <a:pt x="1160" y="1103"/>
                    <a:pt x="1166" y="1106"/>
                    <a:pt x="1167" y="1111"/>
                  </a:cubicBezTo>
                  <a:cubicBezTo>
                    <a:pt x="1167" y="1112"/>
                    <a:pt x="1165" y="1113"/>
                    <a:pt x="1166" y="1114"/>
                  </a:cubicBezTo>
                  <a:cubicBezTo>
                    <a:pt x="1168" y="1117"/>
                    <a:pt x="1173" y="1119"/>
                    <a:pt x="1170" y="1125"/>
                  </a:cubicBezTo>
                  <a:cubicBezTo>
                    <a:pt x="1173" y="1127"/>
                    <a:pt x="1176" y="1130"/>
                    <a:pt x="1177" y="1135"/>
                  </a:cubicBezTo>
                  <a:cubicBezTo>
                    <a:pt x="1185" y="1138"/>
                    <a:pt x="1193" y="1135"/>
                    <a:pt x="1201" y="1139"/>
                  </a:cubicBezTo>
                  <a:cubicBezTo>
                    <a:pt x="1202" y="1136"/>
                    <a:pt x="1204" y="1135"/>
                    <a:pt x="1205" y="1133"/>
                  </a:cubicBezTo>
                  <a:cubicBezTo>
                    <a:pt x="1198" y="1129"/>
                    <a:pt x="1198" y="1121"/>
                    <a:pt x="1194" y="1114"/>
                  </a:cubicBezTo>
                  <a:close/>
                  <a:moveTo>
                    <a:pt x="1073" y="1080"/>
                  </a:moveTo>
                  <a:cubicBezTo>
                    <a:pt x="1077" y="1081"/>
                    <a:pt x="1078" y="1078"/>
                    <a:pt x="1079" y="1074"/>
                  </a:cubicBezTo>
                  <a:cubicBezTo>
                    <a:pt x="1077" y="1073"/>
                    <a:pt x="1076" y="1072"/>
                    <a:pt x="1074" y="1072"/>
                  </a:cubicBezTo>
                  <a:cubicBezTo>
                    <a:pt x="1073" y="1074"/>
                    <a:pt x="1071" y="1078"/>
                    <a:pt x="1073" y="1080"/>
                  </a:cubicBezTo>
                  <a:close/>
                  <a:moveTo>
                    <a:pt x="1399" y="1111"/>
                  </a:moveTo>
                  <a:cubicBezTo>
                    <a:pt x="1401" y="1111"/>
                    <a:pt x="1401" y="1110"/>
                    <a:pt x="1402" y="1110"/>
                  </a:cubicBezTo>
                  <a:cubicBezTo>
                    <a:pt x="1402" y="1109"/>
                    <a:pt x="1402" y="1107"/>
                    <a:pt x="1402" y="1105"/>
                  </a:cubicBezTo>
                  <a:cubicBezTo>
                    <a:pt x="1401" y="1103"/>
                    <a:pt x="1396" y="1104"/>
                    <a:pt x="1394" y="1103"/>
                  </a:cubicBezTo>
                  <a:cubicBezTo>
                    <a:pt x="1395" y="1106"/>
                    <a:pt x="1396" y="1110"/>
                    <a:pt x="1399" y="1111"/>
                  </a:cubicBezTo>
                  <a:close/>
                  <a:moveTo>
                    <a:pt x="1321" y="1124"/>
                  </a:moveTo>
                  <a:cubicBezTo>
                    <a:pt x="1324" y="1124"/>
                    <a:pt x="1324" y="1121"/>
                    <a:pt x="1324" y="1118"/>
                  </a:cubicBezTo>
                  <a:cubicBezTo>
                    <a:pt x="1321" y="1118"/>
                    <a:pt x="1319" y="1120"/>
                    <a:pt x="1319" y="1123"/>
                  </a:cubicBezTo>
                  <a:cubicBezTo>
                    <a:pt x="1319" y="1123"/>
                    <a:pt x="1321" y="1123"/>
                    <a:pt x="1321" y="1124"/>
                  </a:cubicBezTo>
                  <a:close/>
                  <a:moveTo>
                    <a:pt x="1318" y="1124"/>
                  </a:moveTo>
                  <a:cubicBezTo>
                    <a:pt x="1315" y="1123"/>
                    <a:pt x="1315" y="1125"/>
                    <a:pt x="1315" y="1127"/>
                  </a:cubicBezTo>
                  <a:cubicBezTo>
                    <a:pt x="1317" y="1128"/>
                    <a:pt x="1318" y="1126"/>
                    <a:pt x="1318" y="1124"/>
                  </a:cubicBezTo>
                  <a:close/>
                  <a:moveTo>
                    <a:pt x="1345" y="1125"/>
                  </a:moveTo>
                  <a:cubicBezTo>
                    <a:pt x="1345" y="1132"/>
                    <a:pt x="1345" y="1132"/>
                    <a:pt x="1345" y="1132"/>
                  </a:cubicBezTo>
                  <a:cubicBezTo>
                    <a:pt x="1349" y="1133"/>
                    <a:pt x="1349" y="1123"/>
                    <a:pt x="1345" y="1125"/>
                  </a:cubicBezTo>
                  <a:close/>
                  <a:moveTo>
                    <a:pt x="1341" y="1137"/>
                  </a:moveTo>
                  <a:cubicBezTo>
                    <a:pt x="1332" y="1139"/>
                    <a:pt x="1321" y="1137"/>
                    <a:pt x="1318" y="1129"/>
                  </a:cubicBezTo>
                  <a:cubicBezTo>
                    <a:pt x="1312" y="1142"/>
                    <a:pt x="1315" y="1151"/>
                    <a:pt x="1311" y="1163"/>
                  </a:cubicBezTo>
                  <a:cubicBezTo>
                    <a:pt x="1317" y="1161"/>
                    <a:pt x="1316" y="1168"/>
                    <a:pt x="1323" y="1170"/>
                  </a:cubicBezTo>
                  <a:cubicBezTo>
                    <a:pt x="1325" y="1164"/>
                    <a:pt x="1332" y="1162"/>
                    <a:pt x="1334" y="1155"/>
                  </a:cubicBezTo>
                  <a:cubicBezTo>
                    <a:pt x="1333" y="1154"/>
                    <a:pt x="1331" y="1155"/>
                    <a:pt x="1331" y="1152"/>
                  </a:cubicBezTo>
                  <a:cubicBezTo>
                    <a:pt x="1335" y="1148"/>
                    <a:pt x="1338" y="1143"/>
                    <a:pt x="1341" y="1137"/>
                  </a:cubicBezTo>
                  <a:close/>
                  <a:moveTo>
                    <a:pt x="1196" y="1143"/>
                  </a:moveTo>
                  <a:cubicBezTo>
                    <a:pt x="1192" y="1143"/>
                    <a:pt x="1192" y="1143"/>
                    <a:pt x="1192" y="1143"/>
                  </a:cubicBezTo>
                  <a:cubicBezTo>
                    <a:pt x="1191" y="1146"/>
                    <a:pt x="1191" y="1151"/>
                    <a:pt x="1195" y="1151"/>
                  </a:cubicBezTo>
                  <a:cubicBezTo>
                    <a:pt x="1194" y="1148"/>
                    <a:pt x="1197" y="1147"/>
                    <a:pt x="1196" y="1143"/>
                  </a:cubicBezTo>
                  <a:close/>
                  <a:moveTo>
                    <a:pt x="284" y="1289"/>
                  </a:moveTo>
                  <a:cubicBezTo>
                    <a:pt x="281" y="1281"/>
                    <a:pt x="276" y="1275"/>
                    <a:pt x="270" y="1271"/>
                  </a:cubicBezTo>
                  <a:cubicBezTo>
                    <a:pt x="272" y="1279"/>
                    <a:pt x="278" y="1284"/>
                    <a:pt x="284" y="1289"/>
                  </a:cubicBezTo>
                  <a:close/>
                  <a:moveTo>
                    <a:pt x="286" y="1293"/>
                  </a:moveTo>
                  <a:cubicBezTo>
                    <a:pt x="286" y="1295"/>
                    <a:pt x="287" y="1296"/>
                    <a:pt x="290" y="1296"/>
                  </a:cubicBezTo>
                  <a:cubicBezTo>
                    <a:pt x="290" y="1293"/>
                    <a:pt x="288" y="1293"/>
                    <a:pt x="286" y="1293"/>
                  </a:cubicBezTo>
                  <a:close/>
                  <a:moveTo>
                    <a:pt x="350" y="1358"/>
                  </a:moveTo>
                  <a:cubicBezTo>
                    <a:pt x="349" y="1355"/>
                    <a:pt x="347" y="1352"/>
                    <a:pt x="343" y="1351"/>
                  </a:cubicBezTo>
                  <a:cubicBezTo>
                    <a:pt x="344" y="1355"/>
                    <a:pt x="348" y="1356"/>
                    <a:pt x="350" y="1358"/>
                  </a:cubicBezTo>
                  <a:close/>
                  <a:moveTo>
                    <a:pt x="359" y="1369"/>
                  </a:moveTo>
                  <a:cubicBezTo>
                    <a:pt x="360" y="1371"/>
                    <a:pt x="361" y="1373"/>
                    <a:pt x="364" y="1374"/>
                  </a:cubicBezTo>
                  <a:cubicBezTo>
                    <a:pt x="363" y="1372"/>
                    <a:pt x="361" y="1367"/>
                    <a:pt x="359" y="1369"/>
                  </a:cubicBezTo>
                  <a:close/>
                  <a:moveTo>
                    <a:pt x="369" y="1383"/>
                  </a:moveTo>
                  <a:cubicBezTo>
                    <a:pt x="373" y="1382"/>
                    <a:pt x="369" y="1389"/>
                    <a:pt x="373" y="1388"/>
                  </a:cubicBezTo>
                  <a:cubicBezTo>
                    <a:pt x="374" y="1384"/>
                    <a:pt x="371" y="1380"/>
                    <a:pt x="369" y="1383"/>
                  </a:cubicBezTo>
                  <a:close/>
                  <a:moveTo>
                    <a:pt x="364" y="1432"/>
                  </a:moveTo>
                  <a:cubicBezTo>
                    <a:pt x="361" y="1431"/>
                    <a:pt x="359" y="1429"/>
                    <a:pt x="356" y="1428"/>
                  </a:cubicBezTo>
                  <a:cubicBezTo>
                    <a:pt x="358" y="1433"/>
                    <a:pt x="356" y="1436"/>
                    <a:pt x="360" y="1439"/>
                  </a:cubicBezTo>
                  <a:cubicBezTo>
                    <a:pt x="363" y="1440"/>
                    <a:pt x="365" y="1440"/>
                    <a:pt x="366" y="1438"/>
                  </a:cubicBezTo>
                  <a:cubicBezTo>
                    <a:pt x="363" y="1436"/>
                    <a:pt x="362" y="1435"/>
                    <a:pt x="364" y="1432"/>
                  </a:cubicBezTo>
                  <a:close/>
                  <a:moveTo>
                    <a:pt x="732" y="67"/>
                  </a:moveTo>
                  <a:cubicBezTo>
                    <a:pt x="718" y="64"/>
                    <a:pt x="703" y="59"/>
                    <a:pt x="689" y="58"/>
                  </a:cubicBezTo>
                  <a:cubicBezTo>
                    <a:pt x="682" y="54"/>
                    <a:pt x="675" y="54"/>
                    <a:pt x="668" y="48"/>
                  </a:cubicBezTo>
                  <a:cubicBezTo>
                    <a:pt x="680" y="51"/>
                    <a:pt x="684" y="46"/>
                    <a:pt x="696" y="47"/>
                  </a:cubicBezTo>
                  <a:cubicBezTo>
                    <a:pt x="697" y="42"/>
                    <a:pt x="691" y="44"/>
                    <a:pt x="691" y="41"/>
                  </a:cubicBezTo>
                  <a:cubicBezTo>
                    <a:pt x="694" y="41"/>
                    <a:pt x="697" y="42"/>
                    <a:pt x="701" y="42"/>
                  </a:cubicBezTo>
                  <a:cubicBezTo>
                    <a:pt x="702" y="40"/>
                    <a:pt x="703" y="39"/>
                    <a:pt x="704" y="37"/>
                  </a:cubicBezTo>
                  <a:cubicBezTo>
                    <a:pt x="702" y="34"/>
                    <a:pt x="698" y="39"/>
                    <a:pt x="697" y="36"/>
                  </a:cubicBezTo>
                  <a:cubicBezTo>
                    <a:pt x="700" y="35"/>
                    <a:pt x="702" y="35"/>
                    <a:pt x="703" y="32"/>
                  </a:cubicBezTo>
                  <a:cubicBezTo>
                    <a:pt x="693" y="28"/>
                    <a:pt x="680" y="24"/>
                    <a:pt x="665" y="25"/>
                  </a:cubicBezTo>
                  <a:cubicBezTo>
                    <a:pt x="664" y="22"/>
                    <a:pt x="665" y="22"/>
                    <a:pt x="661" y="21"/>
                  </a:cubicBezTo>
                  <a:cubicBezTo>
                    <a:pt x="670" y="20"/>
                    <a:pt x="687" y="24"/>
                    <a:pt x="692" y="14"/>
                  </a:cubicBezTo>
                  <a:cubicBezTo>
                    <a:pt x="678" y="11"/>
                    <a:pt x="670" y="15"/>
                    <a:pt x="657" y="14"/>
                  </a:cubicBezTo>
                  <a:cubicBezTo>
                    <a:pt x="662" y="10"/>
                    <a:pt x="670" y="9"/>
                    <a:pt x="675" y="5"/>
                  </a:cubicBezTo>
                  <a:cubicBezTo>
                    <a:pt x="669" y="3"/>
                    <a:pt x="658" y="6"/>
                    <a:pt x="655" y="0"/>
                  </a:cubicBezTo>
                  <a:cubicBezTo>
                    <a:pt x="626" y="0"/>
                    <a:pt x="595" y="8"/>
                    <a:pt x="569" y="17"/>
                  </a:cubicBezTo>
                  <a:cubicBezTo>
                    <a:pt x="555" y="11"/>
                    <a:pt x="540" y="23"/>
                    <a:pt x="526" y="24"/>
                  </a:cubicBezTo>
                  <a:cubicBezTo>
                    <a:pt x="527" y="24"/>
                    <a:pt x="527" y="23"/>
                    <a:pt x="525" y="23"/>
                  </a:cubicBezTo>
                  <a:cubicBezTo>
                    <a:pt x="524" y="25"/>
                    <a:pt x="522" y="24"/>
                    <a:pt x="524" y="26"/>
                  </a:cubicBezTo>
                  <a:cubicBezTo>
                    <a:pt x="515" y="28"/>
                    <a:pt x="507" y="32"/>
                    <a:pt x="499" y="35"/>
                  </a:cubicBezTo>
                  <a:cubicBezTo>
                    <a:pt x="460" y="51"/>
                    <a:pt x="419" y="76"/>
                    <a:pt x="386" y="98"/>
                  </a:cubicBezTo>
                  <a:cubicBezTo>
                    <a:pt x="324" y="140"/>
                    <a:pt x="261" y="193"/>
                    <a:pt x="212" y="249"/>
                  </a:cubicBezTo>
                  <a:cubicBezTo>
                    <a:pt x="191" y="272"/>
                    <a:pt x="179" y="300"/>
                    <a:pt x="165" y="324"/>
                  </a:cubicBezTo>
                  <a:cubicBezTo>
                    <a:pt x="168" y="328"/>
                    <a:pt x="160" y="331"/>
                    <a:pt x="163" y="334"/>
                  </a:cubicBezTo>
                  <a:cubicBezTo>
                    <a:pt x="165" y="330"/>
                    <a:pt x="166" y="337"/>
                    <a:pt x="164" y="337"/>
                  </a:cubicBezTo>
                  <a:cubicBezTo>
                    <a:pt x="166" y="338"/>
                    <a:pt x="167" y="335"/>
                    <a:pt x="168" y="337"/>
                  </a:cubicBezTo>
                  <a:cubicBezTo>
                    <a:pt x="166" y="341"/>
                    <a:pt x="165" y="346"/>
                    <a:pt x="170" y="347"/>
                  </a:cubicBezTo>
                  <a:cubicBezTo>
                    <a:pt x="168" y="379"/>
                    <a:pt x="140" y="395"/>
                    <a:pt x="144" y="426"/>
                  </a:cubicBezTo>
                  <a:cubicBezTo>
                    <a:pt x="152" y="412"/>
                    <a:pt x="160" y="398"/>
                    <a:pt x="167" y="384"/>
                  </a:cubicBezTo>
                  <a:cubicBezTo>
                    <a:pt x="167" y="372"/>
                    <a:pt x="176" y="369"/>
                    <a:pt x="181" y="360"/>
                  </a:cubicBezTo>
                  <a:cubicBezTo>
                    <a:pt x="183" y="361"/>
                    <a:pt x="182" y="364"/>
                    <a:pt x="185" y="363"/>
                  </a:cubicBezTo>
                  <a:cubicBezTo>
                    <a:pt x="191" y="353"/>
                    <a:pt x="203" y="345"/>
                    <a:pt x="215" y="346"/>
                  </a:cubicBezTo>
                  <a:cubicBezTo>
                    <a:pt x="213" y="351"/>
                    <a:pt x="211" y="355"/>
                    <a:pt x="208" y="359"/>
                  </a:cubicBezTo>
                  <a:cubicBezTo>
                    <a:pt x="211" y="358"/>
                    <a:pt x="213" y="355"/>
                    <a:pt x="216" y="354"/>
                  </a:cubicBezTo>
                  <a:cubicBezTo>
                    <a:pt x="216" y="354"/>
                    <a:pt x="214" y="356"/>
                    <a:pt x="215" y="356"/>
                  </a:cubicBezTo>
                  <a:cubicBezTo>
                    <a:pt x="221" y="356"/>
                    <a:pt x="223" y="349"/>
                    <a:pt x="231" y="343"/>
                  </a:cubicBezTo>
                  <a:cubicBezTo>
                    <a:pt x="233" y="343"/>
                    <a:pt x="232" y="346"/>
                    <a:pt x="234" y="345"/>
                  </a:cubicBezTo>
                  <a:cubicBezTo>
                    <a:pt x="237" y="341"/>
                    <a:pt x="241" y="339"/>
                    <a:pt x="245" y="337"/>
                  </a:cubicBezTo>
                  <a:cubicBezTo>
                    <a:pt x="245" y="340"/>
                    <a:pt x="245" y="340"/>
                    <a:pt x="245" y="340"/>
                  </a:cubicBezTo>
                  <a:cubicBezTo>
                    <a:pt x="250" y="342"/>
                    <a:pt x="251" y="335"/>
                    <a:pt x="253" y="337"/>
                  </a:cubicBezTo>
                  <a:cubicBezTo>
                    <a:pt x="252" y="340"/>
                    <a:pt x="251" y="342"/>
                    <a:pt x="252" y="345"/>
                  </a:cubicBezTo>
                  <a:cubicBezTo>
                    <a:pt x="256" y="348"/>
                    <a:pt x="261" y="345"/>
                    <a:pt x="263" y="345"/>
                  </a:cubicBezTo>
                  <a:cubicBezTo>
                    <a:pt x="265" y="350"/>
                    <a:pt x="267" y="353"/>
                    <a:pt x="269" y="356"/>
                  </a:cubicBezTo>
                  <a:cubicBezTo>
                    <a:pt x="267" y="362"/>
                    <a:pt x="262" y="369"/>
                    <a:pt x="263" y="376"/>
                  </a:cubicBezTo>
                  <a:cubicBezTo>
                    <a:pt x="264" y="376"/>
                    <a:pt x="266" y="375"/>
                    <a:pt x="267" y="377"/>
                  </a:cubicBezTo>
                  <a:cubicBezTo>
                    <a:pt x="267" y="409"/>
                    <a:pt x="253" y="443"/>
                    <a:pt x="230" y="460"/>
                  </a:cubicBezTo>
                  <a:cubicBezTo>
                    <a:pt x="223" y="457"/>
                    <a:pt x="211" y="460"/>
                    <a:pt x="206" y="465"/>
                  </a:cubicBezTo>
                  <a:cubicBezTo>
                    <a:pt x="208" y="459"/>
                    <a:pt x="203" y="460"/>
                    <a:pt x="201" y="457"/>
                  </a:cubicBezTo>
                  <a:cubicBezTo>
                    <a:pt x="199" y="450"/>
                    <a:pt x="204" y="445"/>
                    <a:pt x="201" y="438"/>
                  </a:cubicBezTo>
                  <a:cubicBezTo>
                    <a:pt x="190" y="438"/>
                    <a:pt x="182" y="442"/>
                    <a:pt x="174" y="446"/>
                  </a:cubicBezTo>
                  <a:cubicBezTo>
                    <a:pt x="173" y="457"/>
                    <a:pt x="179" y="464"/>
                    <a:pt x="176" y="479"/>
                  </a:cubicBezTo>
                  <a:cubicBezTo>
                    <a:pt x="179" y="479"/>
                    <a:pt x="178" y="476"/>
                    <a:pt x="181" y="477"/>
                  </a:cubicBezTo>
                  <a:cubicBezTo>
                    <a:pt x="176" y="481"/>
                    <a:pt x="181" y="491"/>
                    <a:pt x="178" y="499"/>
                  </a:cubicBezTo>
                  <a:cubicBezTo>
                    <a:pt x="179" y="500"/>
                    <a:pt x="183" y="499"/>
                    <a:pt x="182" y="503"/>
                  </a:cubicBezTo>
                  <a:cubicBezTo>
                    <a:pt x="175" y="505"/>
                    <a:pt x="172" y="508"/>
                    <a:pt x="165" y="512"/>
                  </a:cubicBezTo>
                  <a:cubicBezTo>
                    <a:pt x="153" y="509"/>
                    <a:pt x="145" y="524"/>
                    <a:pt x="138" y="532"/>
                  </a:cubicBezTo>
                  <a:cubicBezTo>
                    <a:pt x="139" y="542"/>
                    <a:pt x="138" y="555"/>
                    <a:pt x="141" y="565"/>
                  </a:cubicBezTo>
                  <a:cubicBezTo>
                    <a:pt x="140" y="581"/>
                    <a:pt x="132" y="593"/>
                    <a:pt x="128" y="608"/>
                  </a:cubicBezTo>
                  <a:cubicBezTo>
                    <a:pt x="123" y="608"/>
                    <a:pt x="123" y="614"/>
                    <a:pt x="119" y="615"/>
                  </a:cubicBezTo>
                  <a:cubicBezTo>
                    <a:pt x="116" y="611"/>
                    <a:pt x="111" y="615"/>
                    <a:pt x="109" y="611"/>
                  </a:cubicBezTo>
                  <a:cubicBezTo>
                    <a:pt x="101" y="617"/>
                    <a:pt x="97" y="627"/>
                    <a:pt x="92" y="636"/>
                  </a:cubicBezTo>
                  <a:cubicBezTo>
                    <a:pt x="89" y="634"/>
                    <a:pt x="87" y="631"/>
                    <a:pt x="84" y="629"/>
                  </a:cubicBezTo>
                  <a:cubicBezTo>
                    <a:pt x="84" y="624"/>
                    <a:pt x="85" y="617"/>
                    <a:pt x="82" y="615"/>
                  </a:cubicBezTo>
                  <a:cubicBezTo>
                    <a:pt x="78" y="614"/>
                    <a:pt x="79" y="617"/>
                    <a:pt x="76" y="617"/>
                  </a:cubicBezTo>
                  <a:cubicBezTo>
                    <a:pt x="76" y="616"/>
                    <a:pt x="77" y="614"/>
                    <a:pt x="76" y="614"/>
                  </a:cubicBezTo>
                  <a:cubicBezTo>
                    <a:pt x="75" y="615"/>
                    <a:pt x="74" y="617"/>
                    <a:pt x="72" y="617"/>
                  </a:cubicBezTo>
                  <a:cubicBezTo>
                    <a:pt x="71" y="614"/>
                    <a:pt x="70" y="614"/>
                    <a:pt x="67" y="615"/>
                  </a:cubicBezTo>
                  <a:cubicBezTo>
                    <a:pt x="67" y="612"/>
                    <a:pt x="67" y="610"/>
                    <a:pt x="65" y="610"/>
                  </a:cubicBezTo>
                  <a:cubicBezTo>
                    <a:pt x="63" y="612"/>
                    <a:pt x="60" y="614"/>
                    <a:pt x="60" y="619"/>
                  </a:cubicBezTo>
                  <a:cubicBezTo>
                    <a:pt x="60" y="621"/>
                    <a:pt x="64" y="620"/>
                    <a:pt x="64" y="623"/>
                  </a:cubicBezTo>
                  <a:cubicBezTo>
                    <a:pt x="61" y="625"/>
                    <a:pt x="63" y="631"/>
                    <a:pt x="60" y="633"/>
                  </a:cubicBezTo>
                  <a:cubicBezTo>
                    <a:pt x="60" y="630"/>
                    <a:pt x="55" y="632"/>
                    <a:pt x="53" y="630"/>
                  </a:cubicBezTo>
                  <a:cubicBezTo>
                    <a:pt x="46" y="635"/>
                    <a:pt x="49" y="645"/>
                    <a:pt x="45" y="651"/>
                  </a:cubicBezTo>
                  <a:cubicBezTo>
                    <a:pt x="43" y="654"/>
                    <a:pt x="39" y="655"/>
                    <a:pt x="37" y="657"/>
                  </a:cubicBezTo>
                  <a:cubicBezTo>
                    <a:pt x="34" y="661"/>
                    <a:pt x="36" y="668"/>
                    <a:pt x="31" y="671"/>
                  </a:cubicBezTo>
                  <a:cubicBezTo>
                    <a:pt x="30" y="671"/>
                    <a:pt x="29" y="670"/>
                    <a:pt x="27" y="671"/>
                  </a:cubicBezTo>
                  <a:cubicBezTo>
                    <a:pt x="21" y="675"/>
                    <a:pt x="25" y="682"/>
                    <a:pt x="22" y="689"/>
                  </a:cubicBezTo>
                  <a:cubicBezTo>
                    <a:pt x="20" y="687"/>
                    <a:pt x="23" y="681"/>
                    <a:pt x="19" y="681"/>
                  </a:cubicBezTo>
                  <a:cubicBezTo>
                    <a:pt x="21" y="694"/>
                    <a:pt x="15" y="700"/>
                    <a:pt x="19" y="711"/>
                  </a:cubicBezTo>
                  <a:cubicBezTo>
                    <a:pt x="16" y="710"/>
                    <a:pt x="18" y="714"/>
                    <a:pt x="15" y="714"/>
                  </a:cubicBezTo>
                  <a:cubicBezTo>
                    <a:pt x="8" y="753"/>
                    <a:pt x="0" y="800"/>
                    <a:pt x="3" y="845"/>
                  </a:cubicBezTo>
                  <a:cubicBezTo>
                    <a:pt x="4" y="874"/>
                    <a:pt x="7" y="900"/>
                    <a:pt x="10" y="925"/>
                  </a:cubicBezTo>
                  <a:cubicBezTo>
                    <a:pt x="22" y="1004"/>
                    <a:pt x="40" y="1074"/>
                    <a:pt x="66" y="1136"/>
                  </a:cubicBezTo>
                  <a:cubicBezTo>
                    <a:pt x="81" y="1172"/>
                    <a:pt x="97" y="1206"/>
                    <a:pt x="116" y="1234"/>
                  </a:cubicBezTo>
                  <a:cubicBezTo>
                    <a:pt x="115" y="1232"/>
                    <a:pt x="115" y="1229"/>
                    <a:pt x="117" y="1227"/>
                  </a:cubicBezTo>
                  <a:cubicBezTo>
                    <a:pt x="134" y="1241"/>
                    <a:pt x="145" y="1273"/>
                    <a:pt x="172" y="1283"/>
                  </a:cubicBezTo>
                  <a:cubicBezTo>
                    <a:pt x="177" y="1290"/>
                    <a:pt x="184" y="1296"/>
                    <a:pt x="193" y="1299"/>
                  </a:cubicBezTo>
                  <a:cubicBezTo>
                    <a:pt x="195" y="1290"/>
                    <a:pt x="188" y="1276"/>
                    <a:pt x="187" y="1270"/>
                  </a:cubicBezTo>
                  <a:cubicBezTo>
                    <a:pt x="197" y="1287"/>
                    <a:pt x="206" y="1311"/>
                    <a:pt x="224" y="1317"/>
                  </a:cubicBezTo>
                  <a:cubicBezTo>
                    <a:pt x="228" y="1313"/>
                    <a:pt x="231" y="1308"/>
                    <a:pt x="231" y="1303"/>
                  </a:cubicBezTo>
                  <a:cubicBezTo>
                    <a:pt x="238" y="1307"/>
                    <a:pt x="241" y="1316"/>
                    <a:pt x="248" y="1319"/>
                  </a:cubicBezTo>
                  <a:cubicBezTo>
                    <a:pt x="249" y="1319"/>
                    <a:pt x="249" y="1318"/>
                    <a:pt x="250" y="1319"/>
                  </a:cubicBezTo>
                  <a:cubicBezTo>
                    <a:pt x="251" y="1313"/>
                    <a:pt x="247" y="1308"/>
                    <a:pt x="248" y="1306"/>
                  </a:cubicBezTo>
                  <a:cubicBezTo>
                    <a:pt x="254" y="1312"/>
                    <a:pt x="261" y="1316"/>
                    <a:pt x="263" y="1325"/>
                  </a:cubicBezTo>
                  <a:cubicBezTo>
                    <a:pt x="261" y="1325"/>
                    <a:pt x="260" y="1324"/>
                    <a:pt x="259" y="1323"/>
                  </a:cubicBezTo>
                  <a:cubicBezTo>
                    <a:pt x="259" y="1328"/>
                    <a:pt x="262" y="1331"/>
                    <a:pt x="267" y="1332"/>
                  </a:cubicBezTo>
                  <a:cubicBezTo>
                    <a:pt x="266" y="1329"/>
                    <a:pt x="270" y="1330"/>
                    <a:pt x="271" y="1330"/>
                  </a:cubicBezTo>
                  <a:cubicBezTo>
                    <a:pt x="278" y="1334"/>
                    <a:pt x="279" y="1342"/>
                    <a:pt x="288" y="1343"/>
                  </a:cubicBezTo>
                  <a:cubicBezTo>
                    <a:pt x="307" y="1338"/>
                    <a:pt x="305" y="1369"/>
                    <a:pt x="319" y="1374"/>
                  </a:cubicBezTo>
                  <a:cubicBezTo>
                    <a:pt x="329" y="1373"/>
                    <a:pt x="332" y="1378"/>
                    <a:pt x="337" y="1382"/>
                  </a:cubicBezTo>
                  <a:cubicBezTo>
                    <a:pt x="352" y="1381"/>
                    <a:pt x="352" y="1394"/>
                    <a:pt x="361" y="1399"/>
                  </a:cubicBezTo>
                  <a:cubicBezTo>
                    <a:pt x="362" y="1395"/>
                    <a:pt x="375" y="1396"/>
                    <a:pt x="372" y="1400"/>
                  </a:cubicBezTo>
                  <a:cubicBezTo>
                    <a:pt x="371" y="1399"/>
                    <a:pt x="368" y="1399"/>
                    <a:pt x="365" y="1399"/>
                  </a:cubicBezTo>
                  <a:cubicBezTo>
                    <a:pt x="365" y="1407"/>
                    <a:pt x="373" y="1411"/>
                    <a:pt x="378" y="1416"/>
                  </a:cubicBezTo>
                  <a:cubicBezTo>
                    <a:pt x="383" y="1422"/>
                    <a:pt x="384" y="1431"/>
                    <a:pt x="391" y="1435"/>
                  </a:cubicBezTo>
                  <a:cubicBezTo>
                    <a:pt x="392" y="1431"/>
                    <a:pt x="391" y="1431"/>
                    <a:pt x="392" y="1429"/>
                  </a:cubicBezTo>
                  <a:cubicBezTo>
                    <a:pt x="393" y="1432"/>
                    <a:pt x="396" y="1428"/>
                    <a:pt x="397" y="1429"/>
                  </a:cubicBezTo>
                  <a:cubicBezTo>
                    <a:pt x="396" y="1422"/>
                    <a:pt x="390" y="1420"/>
                    <a:pt x="388" y="1414"/>
                  </a:cubicBezTo>
                  <a:cubicBezTo>
                    <a:pt x="390" y="1414"/>
                    <a:pt x="390" y="1416"/>
                    <a:pt x="392" y="1416"/>
                  </a:cubicBezTo>
                  <a:cubicBezTo>
                    <a:pt x="390" y="1411"/>
                    <a:pt x="387" y="1407"/>
                    <a:pt x="383" y="1404"/>
                  </a:cubicBezTo>
                  <a:cubicBezTo>
                    <a:pt x="383" y="1399"/>
                    <a:pt x="381" y="1394"/>
                    <a:pt x="375" y="1392"/>
                  </a:cubicBezTo>
                  <a:cubicBezTo>
                    <a:pt x="373" y="1393"/>
                    <a:pt x="370" y="1398"/>
                    <a:pt x="368" y="1393"/>
                  </a:cubicBezTo>
                  <a:cubicBezTo>
                    <a:pt x="370" y="1393"/>
                    <a:pt x="372" y="1393"/>
                    <a:pt x="373" y="1391"/>
                  </a:cubicBezTo>
                  <a:cubicBezTo>
                    <a:pt x="367" y="1388"/>
                    <a:pt x="368" y="1373"/>
                    <a:pt x="359" y="1376"/>
                  </a:cubicBezTo>
                  <a:cubicBezTo>
                    <a:pt x="362" y="1377"/>
                    <a:pt x="363" y="1378"/>
                    <a:pt x="362" y="1382"/>
                  </a:cubicBezTo>
                  <a:cubicBezTo>
                    <a:pt x="358" y="1381"/>
                    <a:pt x="356" y="1378"/>
                    <a:pt x="356" y="1374"/>
                  </a:cubicBezTo>
                  <a:cubicBezTo>
                    <a:pt x="357" y="1374"/>
                    <a:pt x="358" y="1376"/>
                    <a:pt x="358" y="1373"/>
                  </a:cubicBezTo>
                  <a:cubicBezTo>
                    <a:pt x="356" y="1370"/>
                    <a:pt x="351" y="1364"/>
                    <a:pt x="350" y="1363"/>
                  </a:cubicBezTo>
                  <a:cubicBezTo>
                    <a:pt x="352" y="1364"/>
                    <a:pt x="356" y="1368"/>
                    <a:pt x="359" y="1366"/>
                  </a:cubicBezTo>
                  <a:cubicBezTo>
                    <a:pt x="354" y="1361"/>
                    <a:pt x="347" y="1360"/>
                    <a:pt x="342" y="1354"/>
                  </a:cubicBezTo>
                  <a:cubicBezTo>
                    <a:pt x="342" y="1353"/>
                    <a:pt x="343" y="1350"/>
                    <a:pt x="342" y="1349"/>
                  </a:cubicBezTo>
                  <a:cubicBezTo>
                    <a:pt x="340" y="1344"/>
                    <a:pt x="329" y="1331"/>
                    <a:pt x="325" y="1332"/>
                  </a:cubicBezTo>
                  <a:cubicBezTo>
                    <a:pt x="324" y="1338"/>
                    <a:pt x="333" y="1340"/>
                    <a:pt x="332" y="1343"/>
                  </a:cubicBezTo>
                  <a:cubicBezTo>
                    <a:pt x="326" y="1344"/>
                    <a:pt x="328" y="1336"/>
                    <a:pt x="323" y="1336"/>
                  </a:cubicBezTo>
                  <a:cubicBezTo>
                    <a:pt x="322" y="1338"/>
                    <a:pt x="326" y="1339"/>
                    <a:pt x="323" y="1340"/>
                  </a:cubicBezTo>
                  <a:cubicBezTo>
                    <a:pt x="320" y="1338"/>
                    <a:pt x="321" y="1332"/>
                    <a:pt x="320" y="1329"/>
                  </a:cubicBezTo>
                  <a:cubicBezTo>
                    <a:pt x="314" y="1329"/>
                    <a:pt x="311" y="1319"/>
                    <a:pt x="316" y="1317"/>
                  </a:cubicBezTo>
                  <a:cubicBezTo>
                    <a:pt x="314" y="1313"/>
                    <a:pt x="309" y="1312"/>
                    <a:pt x="305" y="1310"/>
                  </a:cubicBezTo>
                  <a:cubicBezTo>
                    <a:pt x="303" y="1313"/>
                    <a:pt x="308" y="1317"/>
                    <a:pt x="309" y="1320"/>
                  </a:cubicBezTo>
                  <a:cubicBezTo>
                    <a:pt x="303" y="1316"/>
                    <a:pt x="299" y="1309"/>
                    <a:pt x="292" y="1307"/>
                  </a:cubicBezTo>
                  <a:cubicBezTo>
                    <a:pt x="297" y="1308"/>
                    <a:pt x="291" y="1304"/>
                    <a:pt x="295" y="1303"/>
                  </a:cubicBezTo>
                  <a:cubicBezTo>
                    <a:pt x="297" y="1306"/>
                    <a:pt x="299" y="1313"/>
                    <a:pt x="302" y="1310"/>
                  </a:cubicBezTo>
                  <a:cubicBezTo>
                    <a:pt x="299" y="1307"/>
                    <a:pt x="297" y="1303"/>
                    <a:pt x="293" y="1300"/>
                  </a:cubicBezTo>
                  <a:cubicBezTo>
                    <a:pt x="292" y="1301"/>
                    <a:pt x="293" y="1304"/>
                    <a:pt x="291" y="1303"/>
                  </a:cubicBezTo>
                  <a:cubicBezTo>
                    <a:pt x="285" y="1295"/>
                    <a:pt x="279" y="1286"/>
                    <a:pt x="269" y="1281"/>
                  </a:cubicBezTo>
                  <a:cubicBezTo>
                    <a:pt x="271" y="1275"/>
                    <a:pt x="265" y="1278"/>
                    <a:pt x="266" y="1272"/>
                  </a:cubicBezTo>
                  <a:cubicBezTo>
                    <a:pt x="268" y="1272"/>
                    <a:pt x="269" y="1275"/>
                    <a:pt x="268" y="1271"/>
                  </a:cubicBezTo>
                  <a:cubicBezTo>
                    <a:pt x="266" y="1260"/>
                    <a:pt x="254" y="1254"/>
                    <a:pt x="248" y="1245"/>
                  </a:cubicBezTo>
                  <a:cubicBezTo>
                    <a:pt x="244" y="1238"/>
                    <a:pt x="242" y="1230"/>
                    <a:pt x="237" y="1223"/>
                  </a:cubicBezTo>
                  <a:cubicBezTo>
                    <a:pt x="231" y="1216"/>
                    <a:pt x="220" y="1208"/>
                    <a:pt x="214" y="1202"/>
                  </a:cubicBezTo>
                  <a:cubicBezTo>
                    <a:pt x="209" y="1198"/>
                    <a:pt x="204" y="1191"/>
                    <a:pt x="201" y="1187"/>
                  </a:cubicBezTo>
                  <a:cubicBezTo>
                    <a:pt x="193" y="1176"/>
                    <a:pt x="191" y="1162"/>
                    <a:pt x="182" y="1150"/>
                  </a:cubicBezTo>
                  <a:cubicBezTo>
                    <a:pt x="180" y="1147"/>
                    <a:pt x="177" y="1146"/>
                    <a:pt x="175" y="1144"/>
                  </a:cubicBezTo>
                  <a:cubicBezTo>
                    <a:pt x="171" y="1137"/>
                    <a:pt x="170" y="1129"/>
                    <a:pt x="165" y="1122"/>
                  </a:cubicBezTo>
                  <a:cubicBezTo>
                    <a:pt x="155" y="1116"/>
                    <a:pt x="153" y="1102"/>
                    <a:pt x="146" y="1094"/>
                  </a:cubicBezTo>
                  <a:cubicBezTo>
                    <a:pt x="145" y="1085"/>
                    <a:pt x="139" y="1081"/>
                    <a:pt x="136" y="1075"/>
                  </a:cubicBezTo>
                  <a:cubicBezTo>
                    <a:pt x="137" y="1068"/>
                    <a:pt x="133" y="1067"/>
                    <a:pt x="130" y="1064"/>
                  </a:cubicBezTo>
                  <a:cubicBezTo>
                    <a:pt x="122" y="1042"/>
                    <a:pt x="108" y="1020"/>
                    <a:pt x="110" y="990"/>
                  </a:cubicBezTo>
                  <a:cubicBezTo>
                    <a:pt x="111" y="968"/>
                    <a:pt x="125" y="947"/>
                    <a:pt x="123" y="923"/>
                  </a:cubicBezTo>
                  <a:cubicBezTo>
                    <a:pt x="122" y="920"/>
                    <a:pt x="120" y="917"/>
                    <a:pt x="120" y="913"/>
                  </a:cubicBezTo>
                  <a:cubicBezTo>
                    <a:pt x="119" y="905"/>
                    <a:pt x="120" y="896"/>
                    <a:pt x="120" y="887"/>
                  </a:cubicBezTo>
                  <a:cubicBezTo>
                    <a:pt x="120" y="855"/>
                    <a:pt x="122" y="823"/>
                    <a:pt x="133" y="797"/>
                  </a:cubicBezTo>
                  <a:cubicBezTo>
                    <a:pt x="133" y="795"/>
                    <a:pt x="129" y="796"/>
                    <a:pt x="129" y="792"/>
                  </a:cubicBezTo>
                  <a:cubicBezTo>
                    <a:pt x="132" y="789"/>
                    <a:pt x="131" y="781"/>
                    <a:pt x="131" y="775"/>
                  </a:cubicBezTo>
                  <a:cubicBezTo>
                    <a:pt x="127" y="771"/>
                    <a:pt x="123" y="769"/>
                    <a:pt x="119" y="767"/>
                  </a:cubicBezTo>
                  <a:cubicBezTo>
                    <a:pt x="119" y="766"/>
                    <a:pt x="118" y="765"/>
                    <a:pt x="118" y="764"/>
                  </a:cubicBezTo>
                  <a:cubicBezTo>
                    <a:pt x="120" y="763"/>
                    <a:pt x="120" y="765"/>
                    <a:pt x="122" y="765"/>
                  </a:cubicBezTo>
                  <a:cubicBezTo>
                    <a:pt x="120" y="760"/>
                    <a:pt x="125" y="758"/>
                    <a:pt x="125" y="752"/>
                  </a:cubicBezTo>
                  <a:cubicBezTo>
                    <a:pt x="126" y="748"/>
                    <a:pt x="121" y="742"/>
                    <a:pt x="124" y="737"/>
                  </a:cubicBezTo>
                  <a:cubicBezTo>
                    <a:pt x="116" y="733"/>
                    <a:pt x="117" y="722"/>
                    <a:pt x="115" y="716"/>
                  </a:cubicBezTo>
                  <a:cubicBezTo>
                    <a:pt x="111" y="715"/>
                    <a:pt x="112" y="718"/>
                    <a:pt x="109" y="719"/>
                  </a:cubicBezTo>
                  <a:cubicBezTo>
                    <a:pt x="106" y="716"/>
                    <a:pt x="108" y="715"/>
                    <a:pt x="108" y="711"/>
                  </a:cubicBezTo>
                  <a:cubicBezTo>
                    <a:pt x="104" y="711"/>
                    <a:pt x="104" y="707"/>
                    <a:pt x="103" y="704"/>
                  </a:cubicBezTo>
                  <a:cubicBezTo>
                    <a:pt x="98" y="704"/>
                    <a:pt x="98" y="704"/>
                    <a:pt x="98" y="704"/>
                  </a:cubicBezTo>
                  <a:cubicBezTo>
                    <a:pt x="93" y="698"/>
                    <a:pt x="96" y="692"/>
                    <a:pt x="96" y="686"/>
                  </a:cubicBezTo>
                  <a:cubicBezTo>
                    <a:pt x="96" y="684"/>
                    <a:pt x="94" y="683"/>
                    <a:pt x="94" y="681"/>
                  </a:cubicBezTo>
                  <a:cubicBezTo>
                    <a:pt x="91" y="660"/>
                    <a:pt x="98" y="633"/>
                    <a:pt x="108" y="621"/>
                  </a:cubicBezTo>
                  <a:cubicBezTo>
                    <a:pt x="110" y="623"/>
                    <a:pt x="114" y="624"/>
                    <a:pt x="116" y="626"/>
                  </a:cubicBezTo>
                  <a:cubicBezTo>
                    <a:pt x="115" y="630"/>
                    <a:pt x="112" y="632"/>
                    <a:pt x="112" y="637"/>
                  </a:cubicBezTo>
                  <a:cubicBezTo>
                    <a:pt x="117" y="639"/>
                    <a:pt x="119" y="633"/>
                    <a:pt x="118" y="627"/>
                  </a:cubicBezTo>
                  <a:cubicBezTo>
                    <a:pt x="119" y="626"/>
                    <a:pt x="122" y="629"/>
                    <a:pt x="124" y="626"/>
                  </a:cubicBezTo>
                  <a:cubicBezTo>
                    <a:pt x="123" y="616"/>
                    <a:pt x="135" y="614"/>
                    <a:pt x="139" y="607"/>
                  </a:cubicBezTo>
                  <a:cubicBezTo>
                    <a:pt x="142" y="600"/>
                    <a:pt x="142" y="593"/>
                    <a:pt x="148" y="587"/>
                  </a:cubicBezTo>
                  <a:cubicBezTo>
                    <a:pt x="149" y="594"/>
                    <a:pt x="155" y="582"/>
                    <a:pt x="157" y="579"/>
                  </a:cubicBezTo>
                  <a:cubicBezTo>
                    <a:pt x="153" y="565"/>
                    <a:pt x="166" y="554"/>
                    <a:pt x="171" y="543"/>
                  </a:cubicBezTo>
                  <a:cubicBezTo>
                    <a:pt x="169" y="540"/>
                    <a:pt x="168" y="538"/>
                    <a:pt x="172" y="536"/>
                  </a:cubicBezTo>
                  <a:cubicBezTo>
                    <a:pt x="180" y="539"/>
                    <a:pt x="191" y="525"/>
                    <a:pt x="196" y="521"/>
                  </a:cubicBezTo>
                  <a:cubicBezTo>
                    <a:pt x="197" y="519"/>
                    <a:pt x="200" y="519"/>
                    <a:pt x="202" y="518"/>
                  </a:cubicBezTo>
                  <a:cubicBezTo>
                    <a:pt x="213" y="509"/>
                    <a:pt x="220" y="483"/>
                    <a:pt x="233" y="480"/>
                  </a:cubicBezTo>
                  <a:cubicBezTo>
                    <a:pt x="239" y="479"/>
                    <a:pt x="243" y="485"/>
                    <a:pt x="249" y="482"/>
                  </a:cubicBezTo>
                  <a:cubicBezTo>
                    <a:pt x="251" y="477"/>
                    <a:pt x="258" y="477"/>
                    <a:pt x="262" y="475"/>
                  </a:cubicBezTo>
                  <a:cubicBezTo>
                    <a:pt x="266" y="472"/>
                    <a:pt x="268" y="466"/>
                    <a:pt x="272" y="463"/>
                  </a:cubicBezTo>
                  <a:cubicBezTo>
                    <a:pt x="277" y="459"/>
                    <a:pt x="285" y="458"/>
                    <a:pt x="290" y="455"/>
                  </a:cubicBezTo>
                  <a:cubicBezTo>
                    <a:pt x="294" y="451"/>
                    <a:pt x="296" y="444"/>
                    <a:pt x="300" y="441"/>
                  </a:cubicBezTo>
                  <a:cubicBezTo>
                    <a:pt x="304" y="438"/>
                    <a:pt x="308" y="440"/>
                    <a:pt x="312" y="437"/>
                  </a:cubicBezTo>
                  <a:cubicBezTo>
                    <a:pt x="314" y="435"/>
                    <a:pt x="314" y="431"/>
                    <a:pt x="317" y="428"/>
                  </a:cubicBezTo>
                  <a:cubicBezTo>
                    <a:pt x="325" y="419"/>
                    <a:pt x="338" y="420"/>
                    <a:pt x="338" y="407"/>
                  </a:cubicBezTo>
                  <a:cubicBezTo>
                    <a:pt x="334" y="405"/>
                    <a:pt x="335" y="399"/>
                    <a:pt x="332" y="397"/>
                  </a:cubicBezTo>
                  <a:cubicBezTo>
                    <a:pt x="339" y="382"/>
                    <a:pt x="347" y="367"/>
                    <a:pt x="361" y="359"/>
                  </a:cubicBezTo>
                  <a:cubicBezTo>
                    <a:pt x="361" y="356"/>
                    <a:pt x="359" y="356"/>
                    <a:pt x="360" y="354"/>
                  </a:cubicBezTo>
                  <a:cubicBezTo>
                    <a:pt x="365" y="351"/>
                    <a:pt x="370" y="348"/>
                    <a:pt x="374" y="344"/>
                  </a:cubicBezTo>
                  <a:cubicBezTo>
                    <a:pt x="374" y="341"/>
                    <a:pt x="370" y="342"/>
                    <a:pt x="371" y="337"/>
                  </a:cubicBezTo>
                  <a:cubicBezTo>
                    <a:pt x="388" y="325"/>
                    <a:pt x="401" y="308"/>
                    <a:pt x="408" y="286"/>
                  </a:cubicBezTo>
                  <a:cubicBezTo>
                    <a:pt x="413" y="284"/>
                    <a:pt x="417" y="281"/>
                    <a:pt x="422" y="279"/>
                  </a:cubicBezTo>
                  <a:cubicBezTo>
                    <a:pt x="424" y="297"/>
                    <a:pt x="412" y="301"/>
                    <a:pt x="406" y="311"/>
                  </a:cubicBezTo>
                  <a:cubicBezTo>
                    <a:pt x="403" y="317"/>
                    <a:pt x="402" y="325"/>
                    <a:pt x="398" y="329"/>
                  </a:cubicBezTo>
                  <a:cubicBezTo>
                    <a:pt x="396" y="331"/>
                    <a:pt x="393" y="331"/>
                    <a:pt x="391" y="334"/>
                  </a:cubicBezTo>
                  <a:cubicBezTo>
                    <a:pt x="391" y="343"/>
                    <a:pt x="386" y="348"/>
                    <a:pt x="384" y="357"/>
                  </a:cubicBezTo>
                  <a:cubicBezTo>
                    <a:pt x="376" y="358"/>
                    <a:pt x="374" y="364"/>
                    <a:pt x="373" y="372"/>
                  </a:cubicBezTo>
                  <a:cubicBezTo>
                    <a:pt x="375" y="372"/>
                    <a:pt x="375" y="374"/>
                    <a:pt x="378" y="373"/>
                  </a:cubicBezTo>
                  <a:cubicBezTo>
                    <a:pt x="383" y="372"/>
                    <a:pt x="380" y="368"/>
                    <a:pt x="382" y="365"/>
                  </a:cubicBezTo>
                  <a:cubicBezTo>
                    <a:pt x="388" y="356"/>
                    <a:pt x="405" y="350"/>
                    <a:pt x="400" y="338"/>
                  </a:cubicBezTo>
                  <a:cubicBezTo>
                    <a:pt x="403" y="335"/>
                    <a:pt x="407" y="331"/>
                    <a:pt x="410" y="327"/>
                  </a:cubicBezTo>
                  <a:cubicBezTo>
                    <a:pt x="416" y="327"/>
                    <a:pt x="423" y="320"/>
                    <a:pt x="427" y="314"/>
                  </a:cubicBezTo>
                  <a:cubicBezTo>
                    <a:pt x="423" y="314"/>
                    <a:pt x="422" y="316"/>
                    <a:pt x="419" y="316"/>
                  </a:cubicBezTo>
                  <a:cubicBezTo>
                    <a:pt x="414" y="306"/>
                    <a:pt x="425" y="301"/>
                    <a:pt x="432" y="296"/>
                  </a:cubicBezTo>
                  <a:cubicBezTo>
                    <a:pt x="440" y="280"/>
                    <a:pt x="440" y="261"/>
                    <a:pt x="455" y="252"/>
                  </a:cubicBezTo>
                  <a:cubicBezTo>
                    <a:pt x="463" y="252"/>
                    <a:pt x="465" y="246"/>
                    <a:pt x="472" y="245"/>
                  </a:cubicBezTo>
                  <a:cubicBezTo>
                    <a:pt x="470" y="233"/>
                    <a:pt x="485" y="234"/>
                    <a:pt x="481" y="223"/>
                  </a:cubicBezTo>
                  <a:cubicBezTo>
                    <a:pt x="483" y="221"/>
                    <a:pt x="486" y="221"/>
                    <a:pt x="486" y="216"/>
                  </a:cubicBezTo>
                  <a:cubicBezTo>
                    <a:pt x="487" y="213"/>
                    <a:pt x="482" y="216"/>
                    <a:pt x="483" y="213"/>
                  </a:cubicBezTo>
                  <a:cubicBezTo>
                    <a:pt x="491" y="213"/>
                    <a:pt x="494" y="204"/>
                    <a:pt x="492" y="196"/>
                  </a:cubicBezTo>
                  <a:cubicBezTo>
                    <a:pt x="493" y="194"/>
                    <a:pt x="497" y="194"/>
                    <a:pt x="497" y="191"/>
                  </a:cubicBezTo>
                  <a:cubicBezTo>
                    <a:pt x="497" y="186"/>
                    <a:pt x="492" y="186"/>
                    <a:pt x="492" y="182"/>
                  </a:cubicBezTo>
                  <a:cubicBezTo>
                    <a:pt x="495" y="167"/>
                    <a:pt x="487" y="159"/>
                    <a:pt x="484" y="146"/>
                  </a:cubicBezTo>
                  <a:cubicBezTo>
                    <a:pt x="484" y="141"/>
                    <a:pt x="491" y="134"/>
                    <a:pt x="487" y="130"/>
                  </a:cubicBezTo>
                  <a:cubicBezTo>
                    <a:pt x="498" y="125"/>
                    <a:pt x="507" y="118"/>
                    <a:pt x="512" y="111"/>
                  </a:cubicBezTo>
                  <a:cubicBezTo>
                    <a:pt x="507" y="109"/>
                    <a:pt x="503" y="115"/>
                    <a:pt x="498" y="116"/>
                  </a:cubicBezTo>
                  <a:cubicBezTo>
                    <a:pt x="498" y="114"/>
                    <a:pt x="498" y="114"/>
                    <a:pt x="499" y="113"/>
                  </a:cubicBezTo>
                  <a:cubicBezTo>
                    <a:pt x="492" y="118"/>
                    <a:pt x="487" y="126"/>
                    <a:pt x="479" y="130"/>
                  </a:cubicBezTo>
                  <a:cubicBezTo>
                    <a:pt x="478" y="133"/>
                    <a:pt x="481" y="132"/>
                    <a:pt x="482" y="134"/>
                  </a:cubicBezTo>
                  <a:cubicBezTo>
                    <a:pt x="479" y="133"/>
                    <a:pt x="478" y="135"/>
                    <a:pt x="476" y="135"/>
                  </a:cubicBezTo>
                  <a:cubicBezTo>
                    <a:pt x="477" y="137"/>
                    <a:pt x="478" y="141"/>
                    <a:pt x="474" y="141"/>
                  </a:cubicBezTo>
                  <a:cubicBezTo>
                    <a:pt x="472" y="135"/>
                    <a:pt x="473" y="130"/>
                    <a:pt x="478" y="125"/>
                  </a:cubicBezTo>
                  <a:cubicBezTo>
                    <a:pt x="480" y="123"/>
                    <a:pt x="484" y="123"/>
                    <a:pt x="487" y="121"/>
                  </a:cubicBezTo>
                  <a:cubicBezTo>
                    <a:pt x="489" y="120"/>
                    <a:pt x="489" y="118"/>
                    <a:pt x="490" y="117"/>
                  </a:cubicBezTo>
                  <a:cubicBezTo>
                    <a:pt x="496" y="112"/>
                    <a:pt x="503" y="113"/>
                    <a:pt x="508" y="108"/>
                  </a:cubicBezTo>
                  <a:cubicBezTo>
                    <a:pt x="503" y="106"/>
                    <a:pt x="506" y="101"/>
                    <a:pt x="510" y="99"/>
                  </a:cubicBezTo>
                  <a:cubicBezTo>
                    <a:pt x="509" y="100"/>
                    <a:pt x="519" y="101"/>
                    <a:pt x="516" y="97"/>
                  </a:cubicBezTo>
                  <a:cubicBezTo>
                    <a:pt x="514" y="96"/>
                    <a:pt x="512" y="100"/>
                    <a:pt x="511" y="97"/>
                  </a:cubicBezTo>
                  <a:cubicBezTo>
                    <a:pt x="511" y="95"/>
                    <a:pt x="510" y="95"/>
                    <a:pt x="511" y="94"/>
                  </a:cubicBezTo>
                  <a:cubicBezTo>
                    <a:pt x="515" y="96"/>
                    <a:pt x="520" y="97"/>
                    <a:pt x="523" y="93"/>
                  </a:cubicBezTo>
                  <a:cubicBezTo>
                    <a:pt x="521" y="91"/>
                    <a:pt x="519" y="95"/>
                    <a:pt x="519" y="93"/>
                  </a:cubicBezTo>
                  <a:cubicBezTo>
                    <a:pt x="517" y="87"/>
                    <a:pt x="525" y="87"/>
                    <a:pt x="529" y="82"/>
                  </a:cubicBezTo>
                  <a:cubicBezTo>
                    <a:pt x="531" y="78"/>
                    <a:pt x="530" y="72"/>
                    <a:pt x="534" y="71"/>
                  </a:cubicBezTo>
                  <a:cubicBezTo>
                    <a:pt x="535" y="71"/>
                    <a:pt x="538" y="78"/>
                    <a:pt x="539" y="73"/>
                  </a:cubicBezTo>
                  <a:cubicBezTo>
                    <a:pt x="539" y="69"/>
                    <a:pt x="537" y="71"/>
                    <a:pt x="537" y="66"/>
                  </a:cubicBezTo>
                  <a:cubicBezTo>
                    <a:pt x="540" y="66"/>
                    <a:pt x="539" y="64"/>
                    <a:pt x="541" y="64"/>
                  </a:cubicBezTo>
                  <a:cubicBezTo>
                    <a:pt x="541" y="67"/>
                    <a:pt x="538" y="68"/>
                    <a:pt x="540" y="70"/>
                  </a:cubicBezTo>
                  <a:cubicBezTo>
                    <a:pt x="543" y="70"/>
                    <a:pt x="542" y="67"/>
                    <a:pt x="545" y="68"/>
                  </a:cubicBezTo>
                  <a:cubicBezTo>
                    <a:pt x="543" y="69"/>
                    <a:pt x="541" y="74"/>
                    <a:pt x="545" y="74"/>
                  </a:cubicBezTo>
                  <a:cubicBezTo>
                    <a:pt x="549" y="70"/>
                    <a:pt x="548" y="67"/>
                    <a:pt x="551" y="63"/>
                  </a:cubicBezTo>
                  <a:cubicBezTo>
                    <a:pt x="547" y="63"/>
                    <a:pt x="544" y="67"/>
                    <a:pt x="542" y="63"/>
                  </a:cubicBezTo>
                  <a:cubicBezTo>
                    <a:pt x="547" y="61"/>
                    <a:pt x="548" y="62"/>
                    <a:pt x="554" y="59"/>
                  </a:cubicBezTo>
                  <a:cubicBezTo>
                    <a:pt x="553" y="60"/>
                    <a:pt x="552" y="61"/>
                    <a:pt x="554" y="62"/>
                  </a:cubicBezTo>
                  <a:cubicBezTo>
                    <a:pt x="568" y="51"/>
                    <a:pt x="591" y="49"/>
                    <a:pt x="609" y="42"/>
                  </a:cubicBezTo>
                  <a:cubicBezTo>
                    <a:pt x="609" y="43"/>
                    <a:pt x="611" y="43"/>
                    <a:pt x="612" y="43"/>
                  </a:cubicBezTo>
                  <a:cubicBezTo>
                    <a:pt x="611" y="44"/>
                    <a:pt x="611" y="45"/>
                    <a:pt x="612" y="47"/>
                  </a:cubicBezTo>
                  <a:cubicBezTo>
                    <a:pt x="622" y="44"/>
                    <a:pt x="628" y="50"/>
                    <a:pt x="635" y="48"/>
                  </a:cubicBezTo>
                  <a:cubicBezTo>
                    <a:pt x="635" y="45"/>
                    <a:pt x="631" y="48"/>
                    <a:pt x="633" y="44"/>
                  </a:cubicBezTo>
                  <a:cubicBezTo>
                    <a:pt x="637" y="45"/>
                    <a:pt x="640" y="47"/>
                    <a:pt x="645" y="47"/>
                  </a:cubicBezTo>
                  <a:cubicBezTo>
                    <a:pt x="646" y="48"/>
                    <a:pt x="646" y="49"/>
                    <a:pt x="645" y="50"/>
                  </a:cubicBezTo>
                  <a:cubicBezTo>
                    <a:pt x="649" y="50"/>
                    <a:pt x="651" y="52"/>
                    <a:pt x="653" y="54"/>
                  </a:cubicBezTo>
                  <a:cubicBezTo>
                    <a:pt x="648" y="58"/>
                    <a:pt x="643" y="48"/>
                    <a:pt x="639" y="54"/>
                  </a:cubicBezTo>
                  <a:cubicBezTo>
                    <a:pt x="646" y="57"/>
                    <a:pt x="652" y="62"/>
                    <a:pt x="661" y="59"/>
                  </a:cubicBezTo>
                  <a:cubicBezTo>
                    <a:pt x="661" y="52"/>
                    <a:pt x="653" y="59"/>
                    <a:pt x="652" y="55"/>
                  </a:cubicBezTo>
                  <a:cubicBezTo>
                    <a:pt x="672" y="52"/>
                    <a:pt x="695" y="70"/>
                    <a:pt x="717" y="64"/>
                  </a:cubicBezTo>
                  <a:cubicBezTo>
                    <a:pt x="725" y="68"/>
                    <a:pt x="736" y="69"/>
                    <a:pt x="747" y="71"/>
                  </a:cubicBezTo>
                  <a:cubicBezTo>
                    <a:pt x="744" y="64"/>
                    <a:pt x="738" y="68"/>
                    <a:pt x="732" y="67"/>
                  </a:cubicBezTo>
                  <a:close/>
                  <a:moveTo>
                    <a:pt x="60" y="652"/>
                  </a:moveTo>
                  <a:cubicBezTo>
                    <a:pt x="56" y="649"/>
                    <a:pt x="61" y="641"/>
                    <a:pt x="61" y="636"/>
                  </a:cubicBezTo>
                  <a:cubicBezTo>
                    <a:pt x="66" y="642"/>
                    <a:pt x="62" y="646"/>
                    <a:pt x="60" y="652"/>
                  </a:cubicBezTo>
                  <a:close/>
                  <a:moveTo>
                    <a:pt x="380" y="1401"/>
                  </a:moveTo>
                  <a:cubicBezTo>
                    <a:pt x="381" y="1407"/>
                    <a:pt x="388" y="1407"/>
                    <a:pt x="384" y="1414"/>
                  </a:cubicBezTo>
                  <a:cubicBezTo>
                    <a:pt x="381" y="1414"/>
                    <a:pt x="383" y="1410"/>
                    <a:pt x="381" y="1410"/>
                  </a:cubicBezTo>
                  <a:cubicBezTo>
                    <a:pt x="381" y="1409"/>
                    <a:pt x="383" y="1409"/>
                    <a:pt x="384" y="1409"/>
                  </a:cubicBezTo>
                  <a:cubicBezTo>
                    <a:pt x="382" y="1407"/>
                    <a:pt x="382" y="1405"/>
                    <a:pt x="379" y="1405"/>
                  </a:cubicBezTo>
                  <a:cubicBezTo>
                    <a:pt x="380" y="1407"/>
                    <a:pt x="373" y="1409"/>
                    <a:pt x="373" y="1404"/>
                  </a:cubicBezTo>
                  <a:cubicBezTo>
                    <a:pt x="377" y="1403"/>
                    <a:pt x="375" y="1402"/>
                    <a:pt x="380" y="1401"/>
                  </a:cubicBezTo>
                  <a:close/>
                  <a:moveTo>
                    <a:pt x="119" y="1239"/>
                  </a:moveTo>
                  <a:cubicBezTo>
                    <a:pt x="118" y="1237"/>
                    <a:pt x="117" y="1236"/>
                    <a:pt x="116" y="1234"/>
                  </a:cubicBezTo>
                  <a:cubicBezTo>
                    <a:pt x="116" y="1236"/>
                    <a:pt x="117" y="1238"/>
                    <a:pt x="119" y="1239"/>
                  </a:cubicBezTo>
                  <a:close/>
                  <a:moveTo>
                    <a:pt x="1279" y="110"/>
                  </a:moveTo>
                  <a:cubicBezTo>
                    <a:pt x="1291" y="112"/>
                    <a:pt x="1291" y="124"/>
                    <a:pt x="1301" y="127"/>
                  </a:cubicBezTo>
                  <a:cubicBezTo>
                    <a:pt x="1304" y="123"/>
                    <a:pt x="1297" y="119"/>
                    <a:pt x="1301" y="115"/>
                  </a:cubicBezTo>
                  <a:cubicBezTo>
                    <a:pt x="1292" y="82"/>
                    <a:pt x="1253" y="76"/>
                    <a:pt x="1235" y="55"/>
                  </a:cubicBezTo>
                  <a:cubicBezTo>
                    <a:pt x="1241" y="60"/>
                    <a:pt x="1248" y="64"/>
                    <a:pt x="1255" y="68"/>
                  </a:cubicBezTo>
                  <a:cubicBezTo>
                    <a:pt x="1256" y="65"/>
                    <a:pt x="1251" y="64"/>
                    <a:pt x="1254" y="63"/>
                  </a:cubicBezTo>
                  <a:cubicBezTo>
                    <a:pt x="1269" y="69"/>
                    <a:pt x="1280" y="82"/>
                    <a:pt x="1295" y="85"/>
                  </a:cubicBezTo>
                  <a:cubicBezTo>
                    <a:pt x="1294" y="85"/>
                    <a:pt x="1292" y="83"/>
                    <a:pt x="1294" y="83"/>
                  </a:cubicBezTo>
                  <a:cubicBezTo>
                    <a:pt x="1321" y="93"/>
                    <a:pt x="1341" y="109"/>
                    <a:pt x="1361" y="126"/>
                  </a:cubicBezTo>
                  <a:cubicBezTo>
                    <a:pt x="1363" y="128"/>
                    <a:pt x="1364" y="125"/>
                    <a:pt x="1366" y="127"/>
                  </a:cubicBezTo>
                  <a:cubicBezTo>
                    <a:pt x="1365" y="131"/>
                    <a:pt x="1368" y="130"/>
                    <a:pt x="1368" y="133"/>
                  </a:cubicBezTo>
                  <a:cubicBezTo>
                    <a:pt x="1365" y="131"/>
                    <a:pt x="1363" y="128"/>
                    <a:pt x="1359" y="127"/>
                  </a:cubicBezTo>
                  <a:cubicBezTo>
                    <a:pt x="1359" y="129"/>
                    <a:pt x="1359" y="131"/>
                    <a:pt x="1358" y="131"/>
                  </a:cubicBezTo>
                  <a:cubicBezTo>
                    <a:pt x="1355" y="128"/>
                    <a:pt x="1352" y="125"/>
                    <a:pt x="1348" y="122"/>
                  </a:cubicBezTo>
                  <a:cubicBezTo>
                    <a:pt x="1357" y="133"/>
                    <a:pt x="1366" y="147"/>
                    <a:pt x="1370" y="159"/>
                  </a:cubicBezTo>
                  <a:cubicBezTo>
                    <a:pt x="1370" y="158"/>
                    <a:pt x="1372" y="157"/>
                    <a:pt x="1373" y="157"/>
                  </a:cubicBezTo>
                  <a:cubicBezTo>
                    <a:pt x="1376" y="162"/>
                    <a:pt x="1381" y="165"/>
                    <a:pt x="1383" y="170"/>
                  </a:cubicBezTo>
                  <a:cubicBezTo>
                    <a:pt x="1383" y="175"/>
                    <a:pt x="1380" y="175"/>
                    <a:pt x="1383" y="179"/>
                  </a:cubicBezTo>
                  <a:cubicBezTo>
                    <a:pt x="1386" y="177"/>
                    <a:pt x="1390" y="179"/>
                    <a:pt x="1393" y="183"/>
                  </a:cubicBezTo>
                  <a:cubicBezTo>
                    <a:pt x="1386" y="167"/>
                    <a:pt x="1375" y="155"/>
                    <a:pt x="1367" y="141"/>
                  </a:cubicBezTo>
                  <a:cubicBezTo>
                    <a:pt x="1395" y="168"/>
                    <a:pt x="1421" y="203"/>
                    <a:pt x="1450" y="226"/>
                  </a:cubicBezTo>
                  <a:cubicBezTo>
                    <a:pt x="1454" y="228"/>
                    <a:pt x="1451" y="223"/>
                    <a:pt x="1453" y="223"/>
                  </a:cubicBezTo>
                  <a:cubicBezTo>
                    <a:pt x="1457" y="230"/>
                    <a:pt x="1464" y="234"/>
                    <a:pt x="1469" y="241"/>
                  </a:cubicBezTo>
                  <a:cubicBezTo>
                    <a:pt x="1476" y="250"/>
                    <a:pt x="1489" y="260"/>
                    <a:pt x="1492" y="268"/>
                  </a:cubicBezTo>
                  <a:cubicBezTo>
                    <a:pt x="1492" y="271"/>
                    <a:pt x="1493" y="277"/>
                    <a:pt x="1493" y="280"/>
                  </a:cubicBezTo>
                  <a:cubicBezTo>
                    <a:pt x="1495" y="288"/>
                    <a:pt x="1495" y="297"/>
                    <a:pt x="1499" y="303"/>
                  </a:cubicBezTo>
                  <a:cubicBezTo>
                    <a:pt x="1502" y="307"/>
                    <a:pt x="1509" y="308"/>
                    <a:pt x="1513" y="311"/>
                  </a:cubicBezTo>
                  <a:cubicBezTo>
                    <a:pt x="1515" y="313"/>
                    <a:pt x="1514" y="318"/>
                    <a:pt x="1518" y="316"/>
                  </a:cubicBezTo>
                  <a:cubicBezTo>
                    <a:pt x="1513" y="306"/>
                    <a:pt x="1511" y="297"/>
                    <a:pt x="1505" y="287"/>
                  </a:cubicBezTo>
                  <a:cubicBezTo>
                    <a:pt x="1508" y="285"/>
                    <a:pt x="1510" y="289"/>
                    <a:pt x="1511" y="287"/>
                  </a:cubicBezTo>
                  <a:cubicBezTo>
                    <a:pt x="1508" y="282"/>
                    <a:pt x="1502" y="276"/>
                    <a:pt x="1502" y="271"/>
                  </a:cubicBezTo>
                  <a:cubicBezTo>
                    <a:pt x="1509" y="270"/>
                    <a:pt x="1514" y="284"/>
                    <a:pt x="1519" y="285"/>
                  </a:cubicBezTo>
                  <a:cubicBezTo>
                    <a:pt x="1515" y="279"/>
                    <a:pt x="1511" y="273"/>
                    <a:pt x="1507" y="267"/>
                  </a:cubicBezTo>
                  <a:cubicBezTo>
                    <a:pt x="1517" y="278"/>
                    <a:pt x="1527" y="289"/>
                    <a:pt x="1536" y="301"/>
                  </a:cubicBezTo>
                  <a:cubicBezTo>
                    <a:pt x="1534" y="301"/>
                    <a:pt x="1533" y="299"/>
                    <a:pt x="1533" y="301"/>
                  </a:cubicBezTo>
                  <a:cubicBezTo>
                    <a:pt x="1534" y="303"/>
                    <a:pt x="1536" y="304"/>
                    <a:pt x="1537" y="308"/>
                  </a:cubicBezTo>
                  <a:cubicBezTo>
                    <a:pt x="1532" y="303"/>
                    <a:pt x="1529" y="298"/>
                    <a:pt x="1523" y="297"/>
                  </a:cubicBezTo>
                  <a:cubicBezTo>
                    <a:pt x="1532" y="309"/>
                    <a:pt x="1543" y="319"/>
                    <a:pt x="1550" y="333"/>
                  </a:cubicBezTo>
                  <a:cubicBezTo>
                    <a:pt x="1545" y="340"/>
                    <a:pt x="1555" y="346"/>
                    <a:pt x="1552" y="356"/>
                  </a:cubicBezTo>
                  <a:cubicBezTo>
                    <a:pt x="1553" y="358"/>
                    <a:pt x="1556" y="358"/>
                    <a:pt x="1558" y="359"/>
                  </a:cubicBezTo>
                  <a:cubicBezTo>
                    <a:pt x="1557" y="362"/>
                    <a:pt x="1554" y="361"/>
                    <a:pt x="1555" y="364"/>
                  </a:cubicBezTo>
                  <a:cubicBezTo>
                    <a:pt x="1557" y="367"/>
                    <a:pt x="1563" y="371"/>
                    <a:pt x="1562" y="374"/>
                  </a:cubicBezTo>
                  <a:cubicBezTo>
                    <a:pt x="1559" y="373"/>
                    <a:pt x="1558" y="369"/>
                    <a:pt x="1554" y="369"/>
                  </a:cubicBezTo>
                  <a:cubicBezTo>
                    <a:pt x="1555" y="375"/>
                    <a:pt x="1560" y="377"/>
                    <a:pt x="1561" y="383"/>
                  </a:cubicBezTo>
                  <a:cubicBezTo>
                    <a:pt x="1586" y="415"/>
                    <a:pt x="1596" y="460"/>
                    <a:pt x="1625" y="487"/>
                  </a:cubicBezTo>
                  <a:cubicBezTo>
                    <a:pt x="1625" y="486"/>
                    <a:pt x="1625" y="484"/>
                    <a:pt x="1626" y="484"/>
                  </a:cubicBezTo>
                  <a:cubicBezTo>
                    <a:pt x="1632" y="501"/>
                    <a:pt x="1644" y="510"/>
                    <a:pt x="1648" y="528"/>
                  </a:cubicBezTo>
                  <a:cubicBezTo>
                    <a:pt x="1651" y="524"/>
                    <a:pt x="1644" y="518"/>
                    <a:pt x="1647" y="514"/>
                  </a:cubicBezTo>
                  <a:cubicBezTo>
                    <a:pt x="1656" y="534"/>
                    <a:pt x="1671" y="555"/>
                    <a:pt x="1668" y="580"/>
                  </a:cubicBezTo>
                  <a:cubicBezTo>
                    <a:pt x="1668" y="585"/>
                    <a:pt x="1664" y="588"/>
                    <a:pt x="1663" y="592"/>
                  </a:cubicBezTo>
                  <a:cubicBezTo>
                    <a:pt x="1663" y="595"/>
                    <a:pt x="1665" y="598"/>
                    <a:pt x="1665" y="600"/>
                  </a:cubicBezTo>
                  <a:cubicBezTo>
                    <a:pt x="1668" y="621"/>
                    <a:pt x="1667" y="635"/>
                    <a:pt x="1672" y="650"/>
                  </a:cubicBezTo>
                  <a:cubicBezTo>
                    <a:pt x="1674" y="657"/>
                    <a:pt x="1679" y="663"/>
                    <a:pt x="1682" y="671"/>
                  </a:cubicBezTo>
                  <a:cubicBezTo>
                    <a:pt x="1684" y="682"/>
                    <a:pt x="1682" y="693"/>
                    <a:pt x="1689" y="701"/>
                  </a:cubicBezTo>
                  <a:cubicBezTo>
                    <a:pt x="1689" y="678"/>
                    <a:pt x="1689" y="678"/>
                    <a:pt x="1689" y="678"/>
                  </a:cubicBezTo>
                  <a:cubicBezTo>
                    <a:pt x="1695" y="680"/>
                    <a:pt x="1688" y="666"/>
                    <a:pt x="1693" y="663"/>
                  </a:cubicBezTo>
                  <a:cubicBezTo>
                    <a:pt x="1698" y="672"/>
                    <a:pt x="1697" y="688"/>
                    <a:pt x="1701" y="699"/>
                  </a:cubicBezTo>
                  <a:cubicBezTo>
                    <a:pt x="1696" y="644"/>
                    <a:pt x="1684" y="595"/>
                    <a:pt x="1668" y="548"/>
                  </a:cubicBezTo>
                  <a:cubicBezTo>
                    <a:pt x="1631" y="438"/>
                    <a:pt x="1580" y="350"/>
                    <a:pt x="1516" y="270"/>
                  </a:cubicBezTo>
                  <a:cubicBezTo>
                    <a:pt x="1452" y="190"/>
                    <a:pt x="1375" y="128"/>
                    <a:pt x="1285" y="73"/>
                  </a:cubicBezTo>
                  <a:cubicBezTo>
                    <a:pt x="1257" y="57"/>
                    <a:pt x="1214" y="32"/>
                    <a:pt x="1183" y="25"/>
                  </a:cubicBezTo>
                  <a:cubicBezTo>
                    <a:pt x="1172" y="14"/>
                    <a:pt x="1152" y="22"/>
                    <a:pt x="1135" y="23"/>
                  </a:cubicBezTo>
                  <a:cubicBezTo>
                    <a:pt x="1140" y="27"/>
                    <a:pt x="1147" y="29"/>
                    <a:pt x="1150" y="34"/>
                  </a:cubicBezTo>
                  <a:cubicBezTo>
                    <a:pt x="1155" y="30"/>
                    <a:pt x="1165" y="32"/>
                    <a:pt x="1168" y="29"/>
                  </a:cubicBezTo>
                  <a:cubicBezTo>
                    <a:pt x="1169" y="36"/>
                    <a:pt x="1178" y="35"/>
                    <a:pt x="1182" y="38"/>
                  </a:cubicBezTo>
                  <a:cubicBezTo>
                    <a:pt x="1178" y="38"/>
                    <a:pt x="1181" y="41"/>
                    <a:pt x="1178" y="44"/>
                  </a:cubicBezTo>
                  <a:cubicBezTo>
                    <a:pt x="1195" y="45"/>
                    <a:pt x="1207" y="59"/>
                    <a:pt x="1222" y="63"/>
                  </a:cubicBezTo>
                  <a:cubicBezTo>
                    <a:pt x="1223" y="63"/>
                    <a:pt x="1226" y="62"/>
                    <a:pt x="1227" y="62"/>
                  </a:cubicBezTo>
                  <a:cubicBezTo>
                    <a:pt x="1230" y="62"/>
                    <a:pt x="1233" y="65"/>
                    <a:pt x="1237" y="67"/>
                  </a:cubicBezTo>
                  <a:cubicBezTo>
                    <a:pt x="1237" y="67"/>
                    <a:pt x="1237" y="64"/>
                    <a:pt x="1238" y="65"/>
                  </a:cubicBezTo>
                  <a:cubicBezTo>
                    <a:pt x="1246" y="68"/>
                    <a:pt x="1253" y="73"/>
                    <a:pt x="1259" y="80"/>
                  </a:cubicBezTo>
                  <a:cubicBezTo>
                    <a:pt x="1257" y="81"/>
                    <a:pt x="1255" y="77"/>
                    <a:pt x="1254" y="80"/>
                  </a:cubicBezTo>
                  <a:cubicBezTo>
                    <a:pt x="1259" y="82"/>
                    <a:pt x="1257" y="86"/>
                    <a:pt x="1258" y="89"/>
                  </a:cubicBezTo>
                  <a:cubicBezTo>
                    <a:pt x="1264" y="90"/>
                    <a:pt x="1267" y="93"/>
                    <a:pt x="1268" y="99"/>
                  </a:cubicBezTo>
                  <a:cubicBezTo>
                    <a:pt x="1272" y="101"/>
                    <a:pt x="1276" y="102"/>
                    <a:pt x="1278" y="104"/>
                  </a:cubicBezTo>
                  <a:cubicBezTo>
                    <a:pt x="1278" y="107"/>
                    <a:pt x="1279" y="108"/>
                    <a:pt x="1279" y="110"/>
                  </a:cubicBezTo>
                  <a:close/>
                  <a:moveTo>
                    <a:pt x="1357" y="178"/>
                  </a:moveTo>
                  <a:cubicBezTo>
                    <a:pt x="1361" y="180"/>
                    <a:pt x="1366" y="187"/>
                    <a:pt x="1370" y="186"/>
                  </a:cubicBezTo>
                  <a:cubicBezTo>
                    <a:pt x="1366" y="183"/>
                    <a:pt x="1362" y="176"/>
                    <a:pt x="1357" y="178"/>
                  </a:cubicBezTo>
                  <a:close/>
                  <a:moveTo>
                    <a:pt x="1406" y="207"/>
                  </a:moveTo>
                  <a:cubicBezTo>
                    <a:pt x="1400" y="202"/>
                    <a:pt x="1401" y="190"/>
                    <a:pt x="1393" y="188"/>
                  </a:cubicBezTo>
                  <a:cubicBezTo>
                    <a:pt x="1392" y="190"/>
                    <a:pt x="1392" y="193"/>
                    <a:pt x="1391" y="194"/>
                  </a:cubicBezTo>
                  <a:cubicBezTo>
                    <a:pt x="1382" y="196"/>
                    <a:pt x="1379" y="193"/>
                    <a:pt x="1373" y="189"/>
                  </a:cubicBezTo>
                  <a:cubicBezTo>
                    <a:pt x="1375" y="193"/>
                    <a:pt x="1380" y="193"/>
                    <a:pt x="1382" y="195"/>
                  </a:cubicBezTo>
                  <a:cubicBezTo>
                    <a:pt x="1383" y="198"/>
                    <a:pt x="1381" y="198"/>
                    <a:pt x="1381" y="200"/>
                  </a:cubicBezTo>
                  <a:cubicBezTo>
                    <a:pt x="1389" y="204"/>
                    <a:pt x="1394" y="209"/>
                    <a:pt x="1400" y="215"/>
                  </a:cubicBezTo>
                  <a:cubicBezTo>
                    <a:pt x="1404" y="211"/>
                    <a:pt x="1409" y="213"/>
                    <a:pt x="1413" y="215"/>
                  </a:cubicBezTo>
                  <a:cubicBezTo>
                    <a:pt x="1413" y="217"/>
                    <a:pt x="1411" y="217"/>
                    <a:pt x="1410" y="216"/>
                  </a:cubicBezTo>
                  <a:cubicBezTo>
                    <a:pt x="1411" y="221"/>
                    <a:pt x="1415" y="222"/>
                    <a:pt x="1419" y="224"/>
                  </a:cubicBezTo>
                  <a:cubicBezTo>
                    <a:pt x="1416" y="217"/>
                    <a:pt x="1415" y="208"/>
                    <a:pt x="1406" y="207"/>
                  </a:cubicBezTo>
                  <a:close/>
                  <a:moveTo>
                    <a:pt x="1504" y="338"/>
                  </a:moveTo>
                  <a:cubicBezTo>
                    <a:pt x="1504" y="338"/>
                    <a:pt x="1503" y="338"/>
                    <a:pt x="1503" y="337"/>
                  </a:cubicBezTo>
                  <a:cubicBezTo>
                    <a:pt x="1503" y="338"/>
                    <a:pt x="1503" y="339"/>
                    <a:pt x="1504" y="338"/>
                  </a:cubicBezTo>
                  <a:close/>
                  <a:moveTo>
                    <a:pt x="1506" y="326"/>
                  </a:moveTo>
                  <a:cubicBezTo>
                    <a:pt x="1504" y="318"/>
                    <a:pt x="1500" y="311"/>
                    <a:pt x="1492" y="313"/>
                  </a:cubicBezTo>
                  <a:cubicBezTo>
                    <a:pt x="1493" y="323"/>
                    <a:pt x="1498" y="333"/>
                    <a:pt x="1503" y="337"/>
                  </a:cubicBezTo>
                  <a:cubicBezTo>
                    <a:pt x="1503" y="336"/>
                    <a:pt x="1503" y="334"/>
                    <a:pt x="1504" y="335"/>
                  </a:cubicBezTo>
                  <a:cubicBezTo>
                    <a:pt x="1506" y="336"/>
                    <a:pt x="1505" y="340"/>
                    <a:pt x="1509" y="340"/>
                  </a:cubicBezTo>
                  <a:cubicBezTo>
                    <a:pt x="1508" y="331"/>
                    <a:pt x="1504" y="330"/>
                    <a:pt x="1502" y="323"/>
                  </a:cubicBezTo>
                  <a:cubicBezTo>
                    <a:pt x="1504" y="323"/>
                    <a:pt x="1504" y="326"/>
                    <a:pt x="1506" y="326"/>
                  </a:cubicBezTo>
                  <a:close/>
                  <a:moveTo>
                    <a:pt x="1696" y="874"/>
                  </a:moveTo>
                  <a:cubicBezTo>
                    <a:pt x="1696" y="872"/>
                    <a:pt x="1697" y="872"/>
                    <a:pt x="1698" y="873"/>
                  </a:cubicBezTo>
                  <a:cubicBezTo>
                    <a:pt x="1698" y="869"/>
                    <a:pt x="1702" y="864"/>
                    <a:pt x="1699" y="861"/>
                  </a:cubicBezTo>
                  <a:cubicBezTo>
                    <a:pt x="1699" y="866"/>
                    <a:pt x="1695" y="872"/>
                    <a:pt x="1696" y="874"/>
                  </a:cubicBezTo>
                  <a:close/>
                  <a:moveTo>
                    <a:pt x="824" y="1523"/>
                  </a:moveTo>
                  <a:cubicBezTo>
                    <a:pt x="826" y="1525"/>
                    <a:pt x="831" y="1524"/>
                    <a:pt x="833" y="1523"/>
                  </a:cubicBezTo>
                  <a:cubicBezTo>
                    <a:pt x="833" y="1525"/>
                    <a:pt x="833" y="1526"/>
                    <a:pt x="834" y="1527"/>
                  </a:cubicBezTo>
                  <a:cubicBezTo>
                    <a:pt x="832" y="1527"/>
                    <a:pt x="830" y="1528"/>
                    <a:pt x="829" y="1530"/>
                  </a:cubicBezTo>
                  <a:cubicBezTo>
                    <a:pt x="836" y="1537"/>
                    <a:pt x="841" y="1523"/>
                    <a:pt x="845" y="1528"/>
                  </a:cubicBezTo>
                  <a:cubicBezTo>
                    <a:pt x="847" y="1522"/>
                    <a:pt x="852" y="1519"/>
                    <a:pt x="855" y="1515"/>
                  </a:cubicBezTo>
                  <a:cubicBezTo>
                    <a:pt x="846" y="1516"/>
                    <a:pt x="829" y="1515"/>
                    <a:pt x="824" y="1523"/>
                  </a:cubicBezTo>
                  <a:close/>
                </a:path>
              </a:pathLst>
            </a:custGeom>
            <a:grpFill/>
            <a:ln w="9525">
              <a:noFill/>
              <a:round/>
            </a:ln>
          </p:spPr>
          <p:txBody>
            <a:bodyPr/>
            <a:lstStyle/>
            <a:p>
              <a:endParaRPr lang="de-DE"/>
            </a:p>
          </p:txBody>
        </p:sp>
        <p:sp>
          <p:nvSpPr>
            <p:cNvPr id="53" name="_color1"/>
            <p:cNvSpPr>
              <a:spLocks noEditPoints="1"/>
            </p:cNvSpPr>
            <p:nvPr/>
          </p:nvSpPr>
          <p:spPr bwMode="gray">
            <a:xfrm>
              <a:off x="2804400" y="1911431"/>
              <a:ext cx="3533540" cy="3535200"/>
            </a:xfrm>
            <a:custGeom>
              <a:avLst/>
              <a:gdLst/>
              <a:ahLst/>
              <a:cxnLst>
                <a:cxn ang="0">
                  <a:pos x="43" y="519"/>
                </a:cxn>
                <a:cxn ang="0">
                  <a:pos x="688" y="16"/>
                </a:cxn>
                <a:cxn ang="0">
                  <a:pos x="710" y="20"/>
                </a:cxn>
                <a:cxn ang="0">
                  <a:pos x="799" y="22"/>
                </a:cxn>
                <a:cxn ang="0">
                  <a:pos x="581" y="42"/>
                </a:cxn>
                <a:cxn ang="0">
                  <a:pos x="530" y="61"/>
                </a:cxn>
                <a:cxn ang="0">
                  <a:pos x="991" y="49"/>
                </a:cxn>
                <a:cxn ang="0">
                  <a:pos x="372" y="115"/>
                </a:cxn>
                <a:cxn ang="0">
                  <a:pos x="428" y="107"/>
                </a:cxn>
                <a:cxn ang="0">
                  <a:pos x="818" y="92"/>
                </a:cxn>
                <a:cxn ang="0">
                  <a:pos x="1055" y="192"/>
                </a:cxn>
                <a:cxn ang="0">
                  <a:pos x="825" y="120"/>
                </a:cxn>
                <a:cxn ang="0">
                  <a:pos x="386" y="131"/>
                </a:cxn>
                <a:cxn ang="0">
                  <a:pos x="360" y="122"/>
                </a:cxn>
                <a:cxn ang="0">
                  <a:pos x="307" y="157"/>
                </a:cxn>
                <a:cxn ang="0">
                  <a:pos x="1281" y="215"/>
                </a:cxn>
                <a:cxn ang="0">
                  <a:pos x="262" y="197"/>
                </a:cxn>
                <a:cxn ang="0">
                  <a:pos x="342" y="207"/>
                </a:cxn>
                <a:cxn ang="0">
                  <a:pos x="515" y="222"/>
                </a:cxn>
                <a:cxn ang="0">
                  <a:pos x="1092" y="232"/>
                </a:cxn>
                <a:cxn ang="0">
                  <a:pos x="1054" y="395"/>
                </a:cxn>
                <a:cxn ang="0">
                  <a:pos x="286" y="259"/>
                </a:cxn>
                <a:cxn ang="0">
                  <a:pos x="422" y="400"/>
                </a:cxn>
                <a:cxn ang="0">
                  <a:pos x="139" y="360"/>
                </a:cxn>
                <a:cxn ang="0">
                  <a:pos x="735" y="383"/>
                </a:cxn>
                <a:cxn ang="0">
                  <a:pos x="401" y="453"/>
                </a:cxn>
                <a:cxn ang="0">
                  <a:pos x="1275" y="515"/>
                </a:cxn>
                <a:cxn ang="0">
                  <a:pos x="965" y="472"/>
                </a:cxn>
                <a:cxn ang="0">
                  <a:pos x="1457" y="507"/>
                </a:cxn>
                <a:cxn ang="0">
                  <a:pos x="1123" y="716"/>
                </a:cxn>
                <a:cxn ang="0">
                  <a:pos x="1284" y="635"/>
                </a:cxn>
                <a:cxn ang="0">
                  <a:pos x="109" y="683"/>
                </a:cxn>
                <a:cxn ang="0">
                  <a:pos x="320" y="836"/>
                </a:cxn>
                <a:cxn ang="0">
                  <a:pos x="942" y="737"/>
                </a:cxn>
                <a:cxn ang="0">
                  <a:pos x="1520" y="791"/>
                </a:cxn>
                <a:cxn ang="0">
                  <a:pos x="1506" y="837"/>
                </a:cxn>
                <a:cxn ang="0">
                  <a:pos x="1392" y="910"/>
                </a:cxn>
                <a:cxn ang="0">
                  <a:pos x="1322" y="936"/>
                </a:cxn>
                <a:cxn ang="0">
                  <a:pos x="497" y="992"/>
                </a:cxn>
                <a:cxn ang="0">
                  <a:pos x="637" y="1004"/>
                </a:cxn>
                <a:cxn ang="0">
                  <a:pos x="75" y="1026"/>
                </a:cxn>
                <a:cxn ang="0">
                  <a:pos x="155" y="1216"/>
                </a:cxn>
                <a:cxn ang="0">
                  <a:pos x="1376" y="1175"/>
                </a:cxn>
                <a:cxn ang="0">
                  <a:pos x="187" y="1148"/>
                </a:cxn>
                <a:cxn ang="0">
                  <a:pos x="163" y="1223"/>
                </a:cxn>
                <a:cxn ang="0">
                  <a:pos x="363" y="1201"/>
                </a:cxn>
                <a:cxn ang="0">
                  <a:pos x="535" y="1295"/>
                </a:cxn>
                <a:cxn ang="0">
                  <a:pos x="170" y="1239"/>
                </a:cxn>
                <a:cxn ang="0">
                  <a:pos x="195" y="1266"/>
                </a:cxn>
                <a:cxn ang="0">
                  <a:pos x="224" y="1300"/>
                </a:cxn>
                <a:cxn ang="0">
                  <a:pos x="309" y="1356"/>
                </a:cxn>
                <a:cxn ang="0">
                  <a:pos x="1151" y="1402"/>
                </a:cxn>
                <a:cxn ang="0">
                  <a:pos x="618" y="1375"/>
                </a:cxn>
                <a:cxn ang="0">
                  <a:pos x="956" y="1397"/>
                </a:cxn>
                <a:cxn ang="0">
                  <a:pos x="1038" y="1391"/>
                </a:cxn>
                <a:cxn ang="0">
                  <a:pos x="697" y="1413"/>
                </a:cxn>
                <a:cxn ang="0">
                  <a:pos x="987" y="1439"/>
                </a:cxn>
                <a:cxn ang="0">
                  <a:pos x="513" y="1480"/>
                </a:cxn>
                <a:cxn ang="0">
                  <a:pos x="749" y="1462"/>
                </a:cxn>
                <a:cxn ang="0">
                  <a:pos x="975" y="1464"/>
                </a:cxn>
                <a:cxn ang="0">
                  <a:pos x="782" y="1475"/>
                </a:cxn>
                <a:cxn ang="0">
                  <a:pos x="738" y="1484"/>
                </a:cxn>
                <a:cxn ang="0">
                  <a:pos x="845" y="1510"/>
                </a:cxn>
              </a:cxnLst>
              <a:rect l="0" t="0" r="r" b="b"/>
              <a:pathLst>
                <a:path w="1525" h="1529">
                  <a:moveTo>
                    <a:pt x="760" y="11"/>
                  </a:moveTo>
                  <a:cubicBezTo>
                    <a:pt x="764" y="10"/>
                    <a:pt x="762" y="3"/>
                    <a:pt x="767" y="3"/>
                  </a:cubicBezTo>
                  <a:cubicBezTo>
                    <a:pt x="772" y="2"/>
                    <a:pt x="769" y="11"/>
                    <a:pt x="774" y="8"/>
                  </a:cubicBezTo>
                  <a:cubicBezTo>
                    <a:pt x="798" y="0"/>
                    <a:pt x="832" y="6"/>
                    <a:pt x="860" y="10"/>
                  </a:cubicBezTo>
                  <a:cubicBezTo>
                    <a:pt x="920" y="18"/>
                    <a:pt x="979" y="31"/>
                    <a:pt x="1027" y="50"/>
                  </a:cubicBezTo>
                  <a:cubicBezTo>
                    <a:pt x="1077" y="70"/>
                    <a:pt x="1124" y="92"/>
                    <a:pt x="1166" y="119"/>
                  </a:cubicBezTo>
                  <a:cubicBezTo>
                    <a:pt x="1181" y="129"/>
                    <a:pt x="1197" y="136"/>
                    <a:pt x="1209" y="145"/>
                  </a:cubicBezTo>
                  <a:cubicBezTo>
                    <a:pt x="1217" y="151"/>
                    <a:pt x="1224" y="160"/>
                    <a:pt x="1232" y="167"/>
                  </a:cubicBezTo>
                  <a:cubicBezTo>
                    <a:pt x="1281" y="205"/>
                    <a:pt x="1322" y="252"/>
                    <a:pt x="1362" y="301"/>
                  </a:cubicBezTo>
                  <a:cubicBezTo>
                    <a:pt x="1369" y="310"/>
                    <a:pt x="1378" y="316"/>
                    <a:pt x="1383" y="323"/>
                  </a:cubicBezTo>
                  <a:cubicBezTo>
                    <a:pt x="1388" y="331"/>
                    <a:pt x="1392" y="340"/>
                    <a:pt x="1398" y="348"/>
                  </a:cubicBezTo>
                  <a:cubicBezTo>
                    <a:pt x="1468" y="449"/>
                    <a:pt x="1525" y="587"/>
                    <a:pt x="1522" y="761"/>
                  </a:cubicBezTo>
                  <a:cubicBezTo>
                    <a:pt x="1522" y="773"/>
                    <a:pt x="1525" y="784"/>
                    <a:pt x="1524" y="795"/>
                  </a:cubicBezTo>
                  <a:cubicBezTo>
                    <a:pt x="1524" y="805"/>
                    <a:pt x="1520" y="815"/>
                    <a:pt x="1518" y="826"/>
                  </a:cubicBezTo>
                  <a:cubicBezTo>
                    <a:pt x="1515" y="857"/>
                    <a:pt x="1508" y="890"/>
                    <a:pt x="1502" y="919"/>
                  </a:cubicBezTo>
                  <a:cubicBezTo>
                    <a:pt x="1495" y="950"/>
                    <a:pt x="1489" y="979"/>
                    <a:pt x="1481" y="1007"/>
                  </a:cubicBezTo>
                  <a:cubicBezTo>
                    <a:pt x="1478" y="1017"/>
                    <a:pt x="1477" y="1028"/>
                    <a:pt x="1474" y="1037"/>
                  </a:cubicBezTo>
                  <a:cubicBezTo>
                    <a:pt x="1472" y="1045"/>
                    <a:pt x="1468" y="1051"/>
                    <a:pt x="1465" y="1058"/>
                  </a:cubicBezTo>
                  <a:cubicBezTo>
                    <a:pt x="1455" y="1079"/>
                    <a:pt x="1446" y="1102"/>
                    <a:pt x="1436" y="1122"/>
                  </a:cubicBezTo>
                  <a:cubicBezTo>
                    <a:pt x="1414" y="1164"/>
                    <a:pt x="1392" y="1199"/>
                    <a:pt x="1364" y="1233"/>
                  </a:cubicBezTo>
                  <a:cubicBezTo>
                    <a:pt x="1355" y="1245"/>
                    <a:pt x="1347" y="1257"/>
                    <a:pt x="1337" y="1268"/>
                  </a:cubicBezTo>
                  <a:cubicBezTo>
                    <a:pt x="1318" y="1289"/>
                    <a:pt x="1295" y="1305"/>
                    <a:pt x="1274" y="1326"/>
                  </a:cubicBezTo>
                  <a:cubicBezTo>
                    <a:pt x="1232" y="1368"/>
                    <a:pt x="1185" y="1404"/>
                    <a:pt x="1136" y="1434"/>
                  </a:cubicBezTo>
                  <a:cubicBezTo>
                    <a:pt x="1110" y="1450"/>
                    <a:pt x="1082" y="1460"/>
                    <a:pt x="1052" y="1471"/>
                  </a:cubicBezTo>
                  <a:cubicBezTo>
                    <a:pt x="1037" y="1477"/>
                    <a:pt x="1023" y="1484"/>
                    <a:pt x="1008" y="1488"/>
                  </a:cubicBezTo>
                  <a:cubicBezTo>
                    <a:pt x="992" y="1493"/>
                    <a:pt x="976" y="1494"/>
                    <a:pt x="958" y="1499"/>
                  </a:cubicBezTo>
                  <a:cubicBezTo>
                    <a:pt x="948" y="1502"/>
                    <a:pt x="940" y="1508"/>
                    <a:pt x="930" y="1511"/>
                  </a:cubicBezTo>
                  <a:cubicBezTo>
                    <a:pt x="904" y="1518"/>
                    <a:pt x="872" y="1514"/>
                    <a:pt x="846" y="1522"/>
                  </a:cubicBezTo>
                  <a:cubicBezTo>
                    <a:pt x="840" y="1524"/>
                    <a:pt x="835" y="1527"/>
                    <a:pt x="828" y="1528"/>
                  </a:cubicBezTo>
                  <a:cubicBezTo>
                    <a:pt x="823" y="1528"/>
                    <a:pt x="818" y="1526"/>
                    <a:pt x="813" y="1526"/>
                  </a:cubicBezTo>
                  <a:cubicBezTo>
                    <a:pt x="796" y="1525"/>
                    <a:pt x="777" y="1527"/>
                    <a:pt x="758" y="1528"/>
                  </a:cubicBezTo>
                  <a:cubicBezTo>
                    <a:pt x="735" y="1529"/>
                    <a:pt x="713" y="1524"/>
                    <a:pt x="691" y="1523"/>
                  </a:cubicBezTo>
                  <a:cubicBezTo>
                    <a:pt x="683" y="1523"/>
                    <a:pt x="676" y="1525"/>
                    <a:pt x="669" y="1524"/>
                  </a:cubicBezTo>
                  <a:cubicBezTo>
                    <a:pt x="656" y="1523"/>
                    <a:pt x="646" y="1514"/>
                    <a:pt x="635" y="1512"/>
                  </a:cubicBezTo>
                  <a:cubicBezTo>
                    <a:pt x="620" y="1510"/>
                    <a:pt x="607" y="1512"/>
                    <a:pt x="594" y="1511"/>
                  </a:cubicBezTo>
                  <a:cubicBezTo>
                    <a:pt x="571" y="1507"/>
                    <a:pt x="551" y="1496"/>
                    <a:pt x="531" y="1489"/>
                  </a:cubicBezTo>
                  <a:cubicBezTo>
                    <a:pt x="520" y="1486"/>
                    <a:pt x="508" y="1484"/>
                    <a:pt x="497" y="1481"/>
                  </a:cubicBezTo>
                  <a:cubicBezTo>
                    <a:pt x="454" y="1468"/>
                    <a:pt x="414" y="1451"/>
                    <a:pt x="380" y="1429"/>
                  </a:cubicBezTo>
                  <a:cubicBezTo>
                    <a:pt x="363" y="1418"/>
                    <a:pt x="347" y="1404"/>
                    <a:pt x="330" y="1393"/>
                  </a:cubicBezTo>
                  <a:cubicBezTo>
                    <a:pt x="287" y="1366"/>
                    <a:pt x="251" y="1334"/>
                    <a:pt x="216" y="1296"/>
                  </a:cubicBezTo>
                  <a:cubicBezTo>
                    <a:pt x="202" y="1282"/>
                    <a:pt x="187" y="1270"/>
                    <a:pt x="174" y="1252"/>
                  </a:cubicBezTo>
                  <a:cubicBezTo>
                    <a:pt x="169" y="1244"/>
                    <a:pt x="165" y="1234"/>
                    <a:pt x="159" y="1225"/>
                  </a:cubicBezTo>
                  <a:cubicBezTo>
                    <a:pt x="147" y="1209"/>
                    <a:pt x="133" y="1193"/>
                    <a:pt x="123" y="1177"/>
                  </a:cubicBezTo>
                  <a:cubicBezTo>
                    <a:pt x="60" y="1083"/>
                    <a:pt x="16" y="977"/>
                    <a:pt x="6" y="830"/>
                  </a:cubicBezTo>
                  <a:cubicBezTo>
                    <a:pt x="5" y="816"/>
                    <a:pt x="0" y="804"/>
                    <a:pt x="0" y="791"/>
                  </a:cubicBezTo>
                  <a:cubicBezTo>
                    <a:pt x="0" y="782"/>
                    <a:pt x="4" y="772"/>
                    <a:pt x="5" y="762"/>
                  </a:cubicBezTo>
                  <a:cubicBezTo>
                    <a:pt x="11" y="698"/>
                    <a:pt x="14" y="634"/>
                    <a:pt x="27" y="577"/>
                  </a:cubicBezTo>
                  <a:cubicBezTo>
                    <a:pt x="29" y="567"/>
                    <a:pt x="29" y="558"/>
                    <a:pt x="31" y="549"/>
                  </a:cubicBezTo>
                  <a:cubicBezTo>
                    <a:pt x="34" y="539"/>
                    <a:pt x="40" y="529"/>
                    <a:pt x="43" y="519"/>
                  </a:cubicBezTo>
                  <a:cubicBezTo>
                    <a:pt x="65" y="448"/>
                    <a:pt x="100" y="386"/>
                    <a:pt x="137" y="330"/>
                  </a:cubicBezTo>
                  <a:cubicBezTo>
                    <a:pt x="170" y="280"/>
                    <a:pt x="209" y="240"/>
                    <a:pt x="252" y="202"/>
                  </a:cubicBezTo>
                  <a:cubicBezTo>
                    <a:pt x="266" y="190"/>
                    <a:pt x="282" y="179"/>
                    <a:pt x="296" y="166"/>
                  </a:cubicBezTo>
                  <a:cubicBezTo>
                    <a:pt x="303" y="159"/>
                    <a:pt x="307" y="151"/>
                    <a:pt x="315" y="145"/>
                  </a:cubicBezTo>
                  <a:cubicBezTo>
                    <a:pt x="323" y="139"/>
                    <a:pt x="332" y="137"/>
                    <a:pt x="341" y="132"/>
                  </a:cubicBezTo>
                  <a:cubicBezTo>
                    <a:pt x="354" y="124"/>
                    <a:pt x="367" y="114"/>
                    <a:pt x="380" y="106"/>
                  </a:cubicBezTo>
                  <a:cubicBezTo>
                    <a:pt x="419" y="82"/>
                    <a:pt x="466" y="61"/>
                    <a:pt x="514" y="46"/>
                  </a:cubicBezTo>
                  <a:cubicBezTo>
                    <a:pt x="531" y="40"/>
                    <a:pt x="546" y="33"/>
                    <a:pt x="563" y="29"/>
                  </a:cubicBezTo>
                  <a:cubicBezTo>
                    <a:pt x="605" y="19"/>
                    <a:pt x="652" y="8"/>
                    <a:pt x="702" y="5"/>
                  </a:cubicBezTo>
                  <a:cubicBezTo>
                    <a:pt x="711" y="5"/>
                    <a:pt x="721" y="5"/>
                    <a:pt x="731" y="3"/>
                  </a:cubicBezTo>
                  <a:cubicBezTo>
                    <a:pt x="741" y="1"/>
                    <a:pt x="752" y="5"/>
                    <a:pt x="760" y="11"/>
                  </a:cubicBezTo>
                  <a:close/>
                  <a:moveTo>
                    <a:pt x="765" y="11"/>
                  </a:moveTo>
                  <a:cubicBezTo>
                    <a:pt x="767" y="11"/>
                    <a:pt x="769" y="11"/>
                    <a:pt x="770" y="9"/>
                  </a:cubicBezTo>
                  <a:cubicBezTo>
                    <a:pt x="768" y="9"/>
                    <a:pt x="769" y="6"/>
                    <a:pt x="767" y="5"/>
                  </a:cubicBezTo>
                  <a:cubicBezTo>
                    <a:pt x="766" y="7"/>
                    <a:pt x="764" y="8"/>
                    <a:pt x="765" y="11"/>
                  </a:cubicBezTo>
                  <a:close/>
                  <a:moveTo>
                    <a:pt x="737" y="6"/>
                  </a:moveTo>
                  <a:cubicBezTo>
                    <a:pt x="736" y="6"/>
                    <a:pt x="735" y="6"/>
                    <a:pt x="735" y="7"/>
                  </a:cubicBezTo>
                  <a:cubicBezTo>
                    <a:pt x="736" y="7"/>
                    <a:pt x="737" y="7"/>
                    <a:pt x="737" y="6"/>
                  </a:cubicBezTo>
                  <a:close/>
                  <a:moveTo>
                    <a:pt x="800" y="6"/>
                  </a:moveTo>
                  <a:cubicBezTo>
                    <a:pt x="790" y="5"/>
                    <a:pt x="794" y="9"/>
                    <a:pt x="800" y="6"/>
                  </a:cubicBezTo>
                  <a:close/>
                  <a:moveTo>
                    <a:pt x="744" y="7"/>
                  </a:moveTo>
                  <a:cubicBezTo>
                    <a:pt x="742" y="8"/>
                    <a:pt x="738" y="6"/>
                    <a:pt x="738" y="8"/>
                  </a:cubicBezTo>
                  <a:cubicBezTo>
                    <a:pt x="740" y="8"/>
                    <a:pt x="744" y="9"/>
                    <a:pt x="744" y="7"/>
                  </a:cubicBezTo>
                  <a:close/>
                  <a:moveTo>
                    <a:pt x="792" y="7"/>
                  </a:moveTo>
                  <a:cubicBezTo>
                    <a:pt x="790" y="8"/>
                    <a:pt x="785" y="6"/>
                    <a:pt x="785" y="8"/>
                  </a:cubicBezTo>
                  <a:cubicBezTo>
                    <a:pt x="787" y="8"/>
                    <a:pt x="791" y="9"/>
                    <a:pt x="792" y="7"/>
                  </a:cubicBezTo>
                  <a:close/>
                  <a:moveTo>
                    <a:pt x="727" y="8"/>
                  </a:moveTo>
                  <a:cubicBezTo>
                    <a:pt x="726" y="8"/>
                    <a:pt x="725" y="8"/>
                    <a:pt x="725" y="9"/>
                  </a:cubicBezTo>
                  <a:cubicBezTo>
                    <a:pt x="726" y="9"/>
                    <a:pt x="727" y="9"/>
                    <a:pt x="727" y="8"/>
                  </a:cubicBezTo>
                  <a:close/>
                  <a:moveTo>
                    <a:pt x="747" y="8"/>
                  </a:moveTo>
                  <a:cubicBezTo>
                    <a:pt x="746" y="8"/>
                    <a:pt x="745" y="8"/>
                    <a:pt x="745" y="9"/>
                  </a:cubicBezTo>
                  <a:cubicBezTo>
                    <a:pt x="745" y="9"/>
                    <a:pt x="747" y="9"/>
                    <a:pt x="747" y="8"/>
                  </a:cubicBezTo>
                  <a:close/>
                  <a:moveTo>
                    <a:pt x="784" y="8"/>
                  </a:moveTo>
                  <a:cubicBezTo>
                    <a:pt x="783" y="8"/>
                    <a:pt x="781" y="8"/>
                    <a:pt x="781" y="9"/>
                  </a:cubicBezTo>
                  <a:cubicBezTo>
                    <a:pt x="782" y="9"/>
                    <a:pt x="784" y="9"/>
                    <a:pt x="784" y="8"/>
                  </a:cubicBezTo>
                  <a:close/>
                  <a:moveTo>
                    <a:pt x="748" y="10"/>
                  </a:moveTo>
                  <a:cubicBezTo>
                    <a:pt x="747" y="10"/>
                    <a:pt x="748" y="11"/>
                    <a:pt x="748" y="10"/>
                  </a:cubicBezTo>
                  <a:close/>
                  <a:moveTo>
                    <a:pt x="778" y="10"/>
                  </a:moveTo>
                  <a:cubicBezTo>
                    <a:pt x="778" y="10"/>
                    <a:pt x="779" y="11"/>
                    <a:pt x="778" y="10"/>
                  </a:cubicBezTo>
                  <a:close/>
                  <a:moveTo>
                    <a:pt x="688" y="10"/>
                  </a:moveTo>
                  <a:cubicBezTo>
                    <a:pt x="686" y="11"/>
                    <a:pt x="682" y="9"/>
                    <a:pt x="682" y="11"/>
                  </a:cubicBezTo>
                  <a:cubicBezTo>
                    <a:pt x="684" y="10"/>
                    <a:pt x="688" y="12"/>
                    <a:pt x="688" y="10"/>
                  </a:cubicBezTo>
                  <a:close/>
                  <a:moveTo>
                    <a:pt x="841" y="11"/>
                  </a:moveTo>
                  <a:cubicBezTo>
                    <a:pt x="836" y="10"/>
                    <a:pt x="840" y="14"/>
                    <a:pt x="841" y="11"/>
                  </a:cubicBezTo>
                  <a:close/>
                  <a:moveTo>
                    <a:pt x="857" y="12"/>
                  </a:moveTo>
                  <a:cubicBezTo>
                    <a:pt x="856" y="12"/>
                    <a:pt x="854" y="12"/>
                    <a:pt x="854" y="13"/>
                  </a:cubicBezTo>
                  <a:cubicBezTo>
                    <a:pt x="855" y="13"/>
                    <a:pt x="857" y="13"/>
                    <a:pt x="857" y="12"/>
                  </a:cubicBezTo>
                  <a:close/>
                  <a:moveTo>
                    <a:pt x="688" y="16"/>
                  </a:moveTo>
                  <a:cubicBezTo>
                    <a:pt x="680" y="15"/>
                    <a:pt x="684" y="19"/>
                    <a:pt x="688" y="16"/>
                  </a:cubicBezTo>
                  <a:close/>
                  <a:moveTo>
                    <a:pt x="678" y="17"/>
                  </a:moveTo>
                  <a:cubicBezTo>
                    <a:pt x="676" y="17"/>
                    <a:pt x="671" y="16"/>
                    <a:pt x="671" y="18"/>
                  </a:cubicBezTo>
                  <a:cubicBezTo>
                    <a:pt x="673" y="17"/>
                    <a:pt x="677" y="19"/>
                    <a:pt x="678" y="17"/>
                  </a:cubicBezTo>
                  <a:close/>
                  <a:moveTo>
                    <a:pt x="842" y="17"/>
                  </a:moveTo>
                  <a:cubicBezTo>
                    <a:pt x="836" y="16"/>
                    <a:pt x="840" y="20"/>
                    <a:pt x="842" y="17"/>
                  </a:cubicBezTo>
                  <a:close/>
                  <a:moveTo>
                    <a:pt x="664" y="19"/>
                  </a:moveTo>
                  <a:cubicBezTo>
                    <a:pt x="674" y="17"/>
                    <a:pt x="664" y="18"/>
                    <a:pt x="658" y="19"/>
                  </a:cubicBezTo>
                  <a:cubicBezTo>
                    <a:pt x="655" y="19"/>
                    <a:pt x="652" y="18"/>
                    <a:pt x="651" y="21"/>
                  </a:cubicBezTo>
                  <a:cubicBezTo>
                    <a:pt x="656" y="20"/>
                    <a:pt x="660" y="19"/>
                    <a:pt x="664" y="19"/>
                  </a:cubicBezTo>
                  <a:close/>
                  <a:moveTo>
                    <a:pt x="700" y="19"/>
                  </a:moveTo>
                  <a:cubicBezTo>
                    <a:pt x="699" y="18"/>
                    <a:pt x="700" y="19"/>
                    <a:pt x="700" y="19"/>
                  </a:cubicBezTo>
                  <a:close/>
                  <a:moveTo>
                    <a:pt x="698" y="81"/>
                  </a:moveTo>
                  <a:cubicBezTo>
                    <a:pt x="716" y="81"/>
                    <a:pt x="734" y="81"/>
                    <a:pt x="751" y="81"/>
                  </a:cubicBezTo>
                  <a:cubicBezTo>
                    <a:pt x="753" y="60"/>
                    <a:pt x="757" y="36"/>
                    <a:pt x="759" y="18"/>
                  </a:cubicBezTo>
                  <a:cubicBezTo>
                    <a:pt x="733" y="34"/>
                    <a:pt x="714" y="56"/>
                    <a:pt x="698" y="81"/>
                  </a:cubicBezTo>
                  <a:close/>
                  <a:moveTo>
                    <a:pt x="852" y="19"/>
                  </a:moveTo>
                  <a:cubicBezTo>
                    <a:pt x="852" y="19"/>
                    <a:pt x="852" y="19"/>
                    <a:pt x="852" y="20"/>
                  </a:cubicBezTo>
                  <a:cubicBezTo>
                    <a:pt x="870" y="21"/>
                    <a:pt x="885" y="24"/>
                    <a:pt x="901" y="26"/>
                  </a:cubicBezTo>
                  <a:moveTo>
                    <a:pt x="901" y="26"/>
                  </a:moveTo>
                  <a:cubicBezTo>
                    <a:pt x="902" y="29"/>
                    <a:pt x="906" y="25"/>
                    <a:pt x="901" y="26"/>
                  </a:cubicBezTo>
                  <a:moveTo>
                    <a:pt x="901" y="26"/>
                  </a:moveTo>
                  <a:cubicBezTo>
                    <a:pt x="901" y="26"/>
                    <a:pt x="901" y="26"/>
                    <a:pt x="901" y="25"/>
                  </a:cubicBezTo>
                  <a:cubicBezTo>
                    <a:pt x="887" y="21"/>
                    <a:pt x="870" y="20"/>
                    <a:pt x="852" y="19"/>
                  </a:cubicBezTo>
                  <a:moveTo>
                    <a:pt x="852" y="19"/>
                  </a:moveTo>
                  <a:cubicBezTo>
                    <a:pt x="846" y="16"/>
                    <a:pt x="842" y="20"/>
                    <a:pt x="852" y="19"/>
                  </a:cubicBezTo>
                  <a:moveTo>
                    <a:pt x="693" y="19"/>
                  </a:moveTo>
                  <a:cubicBezTo>
                    <a:pt x="683" y="17"/>
                    <a:pt x="687" y="22"/>
                    <a:pt x="693" y="19"/>
                  </a:cubicBezTo>
                  <a:close/>
                  <a:moveTo>
                    <a:pt x="751" y="20"/>
                  </a:moveTo>
                  <a:cubicBezTo>
                    <a:pt x="751" y="19"/>
                    <a:pt x="752" y="20"/>
                    <a:pt x="751" y="20"/>
                  </a:cubicBezTo>
                  <a:close/>
                  <a:moveTo>
                    <a:pt x="754" y="81"/>
                  </a:moveTo>
                  <a:cubicBezTo>
                    <a:pt x="762" y="81"/>
                    <a:pt x="770" y="81"/>
                    <a:pt x="778" y="81"/>
                  </a:cubicBezTo>
                  <a:cubicBezTo>
                    <a:pt x="774" y="59"/>
                    <a:pt x="781" y="26"/>
                    <a:pt x="762" y="19"/>
                  </a:cubicBezTo>
                  <a:cubicBezTo>
                    <a:pt x="759" y="39"/>
                    <a:pt x="756" y="59"/>
                    <a:pt x="754" y="81"/>
                  </a:cubicBezTo>
                  <a:close/>
                  <a:moveTo>
                    <a:pt x="826" y="19"/>
                  </a:moveTo>
                  <a:cubicBezTo>
                    <a:pt x="820" y="18"/>
                    <a:pt x="824" y="22"/>
                    <a:pt x="826" y="19"/>
                  </a:cubicBezTo>
                  <a:close/>
                  <a:moveTo>
                    <a:pt x="641" y="21"/>
                  </a:moveTo>
                  <a:cubicBezTo>
                    <a:pt x="619" y="23"/>
                    <a:pt x="596" y="25"/>
                    <a:pt x="580" y="33"/>
                  </a:cubicBezTo>
                  <a:moveTo>
                    <a:pt x="580" y="33"/>
                  </a:moveTo>
                  <a:cubicBezTo>
                    <a:pt x="576" y="32"/>
                    <a:pt x="579" y="36"/>
                    <a:pt x="580" y="33"/>
                  </a:cubicBezTo>
                  <a:moveTo>
                    <a:pt x="580" y="33"/>
                  </a:moveTo>
                  <a:cubicBezTo>
                    <a:pt x="600" y="29"/>
                    <a:pt x="622" y="26"/>
                    <a:pt x="641" y="21"/>
                  </a:cubicBezTo>
                  <a:moveTo>
                    <a:pt x="641" y="21"/>
                  </a:moveTo>
                  <a:cubicBezTo>
                    <a:pt x="646" y="22"/>
                    <a:pt x="642" y="18"/>
                    <a:pt x="641" y="21"/>
                  </a:cubicBezTo>
                  <a:moveTo>
                    <a:pt x="632" y="29"/>
                  </a:moveTo>
                  <a:cubicBezTo>
                    <a:pt x="649" y="25"/>
                    <a:pt x="668" y="24"/>
                    <a:pt x="684" y="20"/>
                  </a:cubicBezTo>
                  <a:cubicBezTo>
                    <a:pt x="666" y="22"/>
                    <a:pt x="644" y="21"/>
                    <a:pt x="632" y="29"/>
                  </a:cubicBezTo>
                  <a:close/>
                  <a:moveTo>
                    <a:pt x="710" y="20"/>
                  </a:moveTo>
                  <a:cubicBezTo>
                    <a:pt x="709" y="20"/>
                    <a:pt x="707" y="19"/>
                    <a:pt x="707" y="21"/>
                  </a:cubicBezTo>
                  <a:cubicBezTo>
                    <a:pt x="708" y="20"/>
                    <a:pt x="710" y="21"/>
                    <a:pt x="710" y="20"/>
                  </a:cubicBezTo>
                  <a:close/>
                  <a:moveTo>
                    <a:pt x="726" y="21"/>
                  </a:moveTo>
                  <a:cubicBezTo>
                    <a:pt x="725" y="20"/>
                    <a:pt x="726" y="21"/>
                    <a:pt x="726" y="21"/>
                  </a:cubicBezTo>
                  <a:close/>
                  <a:moveTo>
                    <a:pt x="739" y="21"/>
                  </a:moveTo>
                  <a:cubicBezTo>
                    <a:pt x="739" y="20"/>
                    <a:pt x="740" y="21"/>
                    <a:pt x="739" y="21"/>
                  </a:cubicBezTo>
                  <a:close/>
                  <a:moveTo>
                    <a:pt x="749" y="21"/>
                  </a:moveTo>
                  <a:cubicBezTo>
                    <a:pt x="725" y="27"/>
                    <a:pt x="705" y="37"/>
                    <a:pt x="686" y="48"/>
                  </a:cubicBezTo>
                  <a:cubicBezTo>
                    <a:pt x="681" y="59"/>
                    <a:pt x="675" y="70"/>
                    <a:pt x="672" y="82"/>
                  </a:cubicBezTo>
                  <a:cubicBezTo>
                    <a:pt x="679" y="82"/>
                    <a:pt x="686" y="82"/>
                    <a:pt x="693" y="82"/>
                  </a:cubicBezTo>
                  <a:cubicBezTo>
                    <a:pt x="709" y="59"/>
                    <a:pt x="727" y="38"/>
                    <a:pt x="749" y="21"/>
                  </a:cubicBezTo>
                  <a:moveTo>
                    <a:pt x="749" y="21"/>
                  </a:moveTo>
                  <a:cubicBezTo>
                    <a:pt x="753" y="22"/>
                    <a:pt x="749" y="18"/>
                    <a:pt x="749" y="21"/>
                  </a:cubicBezTo>
                  <a:moveTo>
                    <a:pt x="793" y="21"/>
                  </a:moveTo>
                  <a:cubicBezTo>
                    <a:pt x="792" y="20"/>
                    <a:pt x="793" y="21"/>
                    <a:pt x="793" y="21"/>
                  </a:cubicBezTo>
                  <a:close/>
                  <a:moveTo>
                    <a:pt x="810" y="20"/>
                  </a:moveTo>
                  <a:cubicBezTo>
                    <a:pt x="809" y="20"/>
                    <a:pt x="808" y="20"/>
                    <a:pt x="808" y="21"/>
                  </a:cubicBezTo>
                  <a:cubicBezTo>
                    <a:pt x="809" y="20"/>
                    <a:pt x="810" y="21"/>
                    <a:pt x="810" y="20"/>
                  </a:cubicBezTo>
                  <a:close/>
                  <a:moveTo>
                    <a:pt x="837" y="21"/>
                  </a:moveTo>
                  <a:cubicBezTo>
                    <a:pt x="837" y="22"/>
                    <a:pt x="839" y="22"/>
                    <a:pt x="839" y="21"/>
                  </a:cubicBezTo>
                  <a:cubicBezTo>
                    <a:pt x="834" y="18"/>
                    <a:pt x="826" y="21"/>
                    <a:pt x="837" y="21"/>
                  </a:cubicBezTo>
                  <a:close/>
                  <a:moveTo>
                    <a:pt x="699" y="22"/>
                  </a:moveTo>
                  <a:cubicBezTo>
                    <a:pt x="667" y="27"/>
                    <a:pt x="629" y="26"/>
                    <a:pt x="610" y="45"/>
                  </a:cubicBezTo>
                  <a:moveTo>
                    <a:pt x="610" y="45"/>
                  </a:moveTo>
                  <a:cubicBezTo>
                    <a:pt x="606" y="44"/>
                    <a:pt x="610" y="47"/>
                    <a:pt x="610" y="45"/>
                  </a:cubicBezTo>
                  <a:moveTo>
                    <a:pt x="699" y="22"/>
                  </a:moveTo>
                  <a:cubicBezTo>
                    <a:pt x="668" y="28"/>
                    <a:pt x="639" y="36"/>
                    <a:pt x="610" y="45"/>
                  </a:cubicBezTo>
                  <a:moveTo>
                    <a:pt x="699" y="22"/>
                  </a:moveTo>
                  <a:cubicBezTo>
                    <a:pt x="703" y="22"/>
                    <a:pt x="699" y="19"/>
                    <a:pt x="699" y="22"/>
                  </a:cubicBezTo>
                  <a:moveTo>
                    <a:pt x="720" y="22"/>
                  </a:moveTo>
                  <a:cubicBezTo>
                    <a:pt x="713" y="23"/>
                    <a:pt x="705" y="22"/>
                    <a:pt x="702" y="26"/>
                  </a:cubicBezTo>
                  <a:cubicBezTo>
                    <a:pt x="708" y="25"/>
                    <a:pt x="714" y="24"/>
                    <a:pt x="720" y="22"/>
                  </a:cubicBezTo>
                  <a:moveTo>
                    <a:pt x="720" y="22"/>
                  </a:moveTo>
                  <a:cubicBezTo>
                    <a:pt x="725" y="23"/>
                    <a:pt x="721" y="19"/>
                    <a:pt x="720" y="22"/>
                  </a:cubicBezTo>
                  <a:moveTo>
                    <a:pt x="690" y="43"/>
                  </a:moveTo>
                  <a:cubicBezTo>
                    <a:pt x="689" y="43"/>
                    <a:pt x="690" y="44"/>
                    <a:pt x="690" y="43"/>
                  </a:cubicBezTo>
                  <a:moveTo>
                    <a:pt x="690" y="43"/>
                  </a:moveTo>
                  <a:cubicBezTo>
                    <a:pt x="705" y="35"/>
                    <a:pt x="721" y="28"/>
                    <a:pt x="737" y="21"/>
                  </a:cubicBezTo>
                  <a:cubicBezTo>
                    <a:pt x="720" y="26"/>
                    <a:pt x="695" y="25"/>
                    <a:pt x="690" y="43"/>
                  </a:cubicBezTo>
                  <a:moveTo>
                    <a:pt x="812" y="81"/>
                  </a:moveTo>
                  <a:cubicBezTo>
                    <a:pt x="830" y="82"/>
                    <a:pt x="849" y="82"/>
                    <a:pt x="867" y="83"/>
                  </a:cubicBezTo>
                  <a:cubicBezTo>
                    <a:pt x="844" y="58"/>
                    <a:pt x="811" y="35"/>
                    <a:pt x="774" y="21"/>
                  </a:cubicBezTo>
                  <a:cubicBezTo>
                    <a:pt x="788" y="40"/>
                    <a:pt x="803" y="58"/>
                    <a:pt x="812" y="81"/>
                  </a:cubicBezTo>
                  <a:close/>
                  <a:moveTo>
                    <a:pt x="852" y="66"/>
                  </a:moveTo>
                  <a:cubicBezTo>
                    <a:pt x="863" y="75"/>
                    <a:pt x="870" y="86"/>
                    <a:pt x="887" y="84"/>
                  </a:cubicBezTo>
                  <a:cubicBezTo>
                    <a:pt x="882" y="71"/>
                    <a:pt x="874" y="61"/>
                    <a:pt x="867" y="49"/>
                  </a:cubicBezTo>
                  <a:cubicBezTo>
                    <a:pt x="840" y="39"/>
                    <a:pt x="812" y="26"/>
                    <a:pt x="783" y="22"/>
                  </a:cubicBezTo>
                  <a:cubicBezTo>
                    <a:pt x="810" y="32"/>
                    <a:pt x="831" y="48"/>
                    <a:pt x="852" y="66"/>
                  </a:cubicBezTo>
                  <a:close/>
                  <a:moveTo>
                    <a:pt x="799" y="22"/>
                  </a:moveTo>
                  <a:cubicBezTo>
                    <a:pt x="821" y="29"/>
                    <a:pt x="844" y="36"/>
                    <a:pt x="863" y="46"/>
                  </a:cubicBezTo>
                  <a:cubicBezTo>
                    <a:pt x="854" y="26"/>
                    <a:pt x="823" y="27"/>
                    <a:pt x="799" y="22"/>
                  </a:cubicBezTo>
                  <a:moveTo>
                    <a:pt x="799" y="22"/>
                  </a:moveTo>
                  <a:cubicBezTo>
                    <a:pt x="797" y="19"/>
                    <a:pt x="793" y="23"/>
                    <a:pt x="799" y="22"/>
                  </a:cubicBezTo>
                  <a:moveTo>
                    <a:pt x="817" y="21"/>
                  </a:moveTo>
                  <a:cubicBezTo>
                    <a:pt x="811" y="19"/>
                    <a:pt x="815" y="24"/>
                    <a:pt x="817" y="21"/>
                  </a:cubicBezTo>
                  <a:close/>
                  <a:moveTo>
                    <a:pt x="928" y="41"/>
                  </a:moveTo>
                  <a:cubicBezTo>
                    <a:pt x="928" y="44"/>
                    <a:pt x="932" y="40"/>
                    <a:pt x="928" y="41"/>
                  </a:cubicBezTo>
                  <a:moveTo>
                    <a:pt x="928" y="41"/>
                  </a:moveTo>
                  <a:cubicBezTo>
                    <a:pt x="909" y="25"/>
                    <a:pt x="871" y="25"/>
                    <a:pt x="844" y="22"/>
                  </a:cubicBezTo>
                  <a:cubicBezTo>
                    <a:pt x="872" y="28"/>
                    <a:pt x="901" y="33"/>
                    <a:pt x="928" y="41"/>
                  </a:cubicBezTo>
                  <a:moveTo>
                    <a:pt x="901" y="21"/>
                  </a:moveTo>
                  <a:cubicBezTo>
                    <a:pt x="900" y="21"/>
                    <a:pt x="899" y="21"/>
                    <a:pt x="899" y="22"/>
                  </a:cubicBezTo>
                  <a:cubicBezTo>
                    <a:pt x="900" y="21"/>
                    <a:pt x="901" y="22"/>
                    <a:pt x="901" y="21"/>
                  </a:cubicBezTo>
                  <a:close/>
                  <a:moveTo>
                    <a:pt x="847" y="28"/>
                  </a:moveTo>
                  <a:cubicBezTo>
                    <a:pt x="848" y="30"/>
                    <a:pt x="849" y="28"/>
                    <a:pt x="847" y="28"/>
                  </a:cubicBezTo>
                  <a:moveTo>
                    <a:pt x="847" y="28"/>
                  </a:moveTo>
                  <a:cubicBezTo>
                    <a:pt x="842" y="22"/>
                    <a:pt x="827" y="22"/>
                    <a:pt x="818" y="23"/>
                  </a:cubicBezTo>
                  <a:cubicBezTo>
                    <a:pt x="829" y="23"/>
                    <a:pt x="837" y="27"/>
                    <a:pt x="847" y="28"/>
                  </a:cubicBezTo>
                  <a:moveTo>
                    <a:pt x="909" y="22"/>
                  </a:moveTo>
                  <a:cubicBezTo>
                    <a:pt x="904" y="21"/>
                    <a:pt x="908" y="24"/>
                    <a:pt x="909" y="22"/>
                  </a:cubicBezTo>
                  <a:close/>
                  <a:moveTo>
                    <a:pt x="916" y="23"/>
                  </a:moveTo>
                  <a:cubicBezTo>
                    <a:pt x="914" y="23"/>
                    <a:pt x="913" y="22"/>
                    <a:pt x="913" y="23"/>
                  </a:cubicBezTo>
                  <a:cubicBezTo>
                    <a:pt x="914" y="23"/>
                    <a:pt x="915" y="24"/>
                    <a:pt x="916" y="23"/>
                  </a:cubicBezTo>
                  <a:close/>
                  <a:moveTo>
                    <a:pt x="922" y="24"/>
                  </a:moveTo>
                  <a:cubicBezTo>
                    <a:pt x="922" y="25"/>
                    <a:pt x="922" y="25"/>
                    <a:pt x="922" y="25"/>
                  </a:cubicBezTo>
                  <a:cubicBezTo>
                    <a:pt x="927" y="25"/>
                    <a:pt x="928" y="27"/>
                    <a:pt x="932" y="26"/>
                  </a:cubicBezTo>
                  <a:moveTo>
                    <a:pt x="932" y="26"/>
                  </a:moveTo>
                  <a:cubicBezTo>
                    <a:pt x="934" y="29"/>
                    <a:pt x="938" y="25"/>
                    <a:pt x="932" y="26"/>
                  </a:cubicBezTo>
                  <a:moveTo>
                    <a:pt x="932" y="26"/>
                  </a:moveTo>
                  <a:cubicBezTo>
                    <a:pt x="932" y="26"/>
                    <a:pt x="932" y="26"/>
                    <a:pt x="932" y="25"/>
                  </a:cubicBezTo>
                  <a:cubicBezTo>
                    <a:pt x="928" y="26"/>
                    <a:pt x="927" y="24"/>
                    <a:pt x="922" y="24"/>
                  </a:cubicBezTo>
                  <a:moveTo>
                    <a:pt x="922" y="24"/>
                  </a:moveTo>
                  <a:cubicBezTo>
                    <a:pt x="919" y="22"/>
                    <a:pt x="915" y="26"/>
                    <a:pt x="922" y="24"/>
                  </a:cubicBezTo>
                  <a:moveTo>
                    <a:pt x="907" y="25"/>
                  </a:moveTo>
                  <a:cubicBezTo>
                    <a:pt x="907" y="26"/>
                    <a:pt x="907" y="26"/>
                    <a:pt x="907" y="26"/>
                  </a:cubicBezTo>
                  <a:cubicBezTo>
                    <a:pt x="934" y="34"/>
                    <a:pt x="965" y="42"/>
                    <a:pt x="990" y="47"/>
                  </a:cubicBezTo>
                  <a:cubicBezTo>
                    <a:pt x="967" y="36"/>
                    <a:pt x="938" y="29"/>
                    <a:pt x="907" y="25"/>
                  </a:cubicBezTo>
                  <a:moveTo>
                    <a:pt x="907" y="25"/>
                  </a:moveTo>
                  <a:cubicBezTo>
                    <a:pt x="907" y="23"/>
                    <a:pt x="903" y="26"/>
                    <a:pt x="907" y="25"/>
                  </a:cubicBezTo>
                  <a:moveTo>
                    <a:pt x="602" y="50"/>
                  </a:moveTo>
                  <a:cubicBezTo>
                    <a:pt x="598" y="55"/>
                    <a:pt x="592" y="59"/>
                    <a:pt x="587" y="64"/>
                  </a:cubicBezTo>
                  <a:cubicBezTo>
                    <a:pt x="583" y="68"/>
                    <a:pt x="576" y="75"/>
                    <a:pt x="577" y="78"/>
                  </a:cubicBezTo>
                  <a:cubicBezTo>
                    <a:pt x="587" y="77"/>
                    <a:pt x="597" y="71"/>
                    <a:pt x="606" y="66"/>
                  </a:cubicBezTo>
                  <a:cubicBezTo>
                    <a:pt x="631" y="53"/>
                    <a:pt x="656" y="41"/>
                    <a:pt x="683" y="32"/>
                  </a:cubicBezTo>
                  <a:cubicBezTo>
                    <a:pt x="687" y="31"/>
                    <a:pt x="696" y="31"/>
                    <a:pt x="695" y="25"/>
                  </a:cubicBezTo>
                  <a:cubicBezTo>
                    <a:pt x="662" y="32"/>
                    <a:pt x="632" y="41"/>
                    <a:pt x="602" y="50"/>
                  </a:cubicBezTo>
                  <a:close/>
                  <a:moveTo>
                    <a:pt x="530" y="58"/>
                  </a:moveTo>
                  <a:cubicBezTo>
                    <a:pt x="526" y="57"/>
                    <a:pt x="529" y="61"/>
                    <a:pt x="530" y="58"/>
                  </a:cubicBezTo>
                  <a:moveTo>
                    <a:pt x="530" y="58"/>
                  </a:moveTo>
                  <a:cubicBezTo>
                    <a:pt x="546" y="53"/>
                    <a:pt x="563" y="47"/>
                    <a:pt x="581" y="42"/>
                  </a:cubicBezTo>
                  <a:cubicBezTo>
                    <a:pt x="598" y="37"/>
                    <a:pt x="617" y="35"/>
                    <a:pt x="631" y="26"/>
                  </a:cubicBezTo>
                  <a:cubicBezTo>
                    <a:pt x="593" y="33"/>
                    <a:pt x="554" y="38"/>
                    <a:pt x="530" y="58"/>
                  </a:cubicBezTo>
                  <a:moveTo>
                    <a:pt x="969" y="73"/>
                  </a:moveTo>
                  <a:cubicBezTo>
                    <a:pt x="947" y="41"/>
                    <a:pt x="895" y="34"/>
                    <a:pt x="850" y="27"/>
                  </a:cubicBezTo>
                  <a:cubicBezTo>
                    <a:pt x="890" y="42"/>
                    <a:pt x="933" y="54"/>
                    <a:pt x="969" y="73"/>
                  </a:cubicBezTo>
                  <a:close/>
                  <a:moveTo>
                    <a:pt x="939" y="27"/>
                  </a:moveTo>
                  <a:cubicBezTo>
                    <a:pt x="938" y="28"/>
                    <a:pt x="937" y="27"/>
                    <a:pt x="937" y="28"/>
                  </a:cubicBezTo>
                  <a:cubicBezTo>
                    <a:pt x="937" y="28"/>
                    <a:pt x="939" y="28"/>
                    <a:pt x="939" y="27"/>
                  </a:cubicBezTo>
                  <a:close/>
                  <a:moveTo>
                    <a:pt x="574" y="32"/>
                  </a:moveTo>
                  <a:cubicBezTo>
                    <a:pt x="574" y="33"/>
                    <a:pt x="573" y="32"/>
                    <a:pt x="574" y="32"/>
                  </a:cubicBezTo>
                  <a:close/>
                  <a:moveTo>
                    <a:pt x="781" y="81"/>
                  </a:moveTo>
                  <a:cubicBezTo>
                    <a:pt x="790" y="80"/>
                    <a:pt x="801" y="82"/>
                    <a:pt x="808" y="80"/>
                  </a:cubicBezTo>
                  <a:cubicBezTo>
                    <a:pt x="798" y="63"/>
                    <a:pt x="789" y="45"/>
                    <a:pt x="776" y="31"/>
                  </a:cubicBezTo>
                  <a:cubicBezTo>
                    <a:pt x="778" y="48"/>
                    <a:pt x="779" y="65"/>
                    <a:pt x="781" y="81"/>
                  </a:cubicBezTo>
                  <a:close/>
                  <a:moveTo>
                    <a:pt x="526" y="47"/>
                  </a:moveTo>
                  <a:cubicBezTo>
                    <a:pt x="524" y="48"/>
                    <a:pt x="526" y="49"/>
                    <a:pt x="526" y="47"/>
                  </a:cubicBezTo>
                  <a:moveTo>
                    <a:pt x="526" y="47"/>
                  </a:moveTo>
                  <a:cubicBezTo>
                    <a:pt x="543" y="43"/>
                    <a:pt x="560" y="40"/>
                    <a:pt x="573" y="32"/>
                  </a:cubicBezTo>
                  <a:cubicBezTo>
                    <a:pt x="557" y="37"/>
                    <a:pt x="537" y="38"/>
                    <a:pt x="526" y="47"/>
                  </a:cubicBezTo>
                  <a:moveTo>
                    <a:pt x="963" y="32"/>
                  </a:moveTo>
                  <a:cubicBezTo>
                    <a:pt x="962" y="32"/>
                    <a:pt x="961" y="32"/>
                    <a:pt x="961" y="33"/>
                  </a:cubicBezTo>
                  <a:cubicBezTo>
                    <a:pt x="961" y="33"/>
                    <a:pt x="963" y="33"/>
                    <a:pt x="963" y="32"/>
                  </a:cubicBezTo>
                  <a:close/>
                  <a:moveTo>
                    <a:pt x="585" y="80"/>
                  </a:moveTo>
                  <a:cubicBezTo>
                    <a:pt x="601" y="82"/>
                    <a:pt x="616" y="87"/>
                    <a:pt x="632" y="84"/>
                  </a:cubicBezTo>
                  <a:cubicBezTo>
                    <a:pt x="648" y="70"/>
                    <a:pt x="665" y="58"/>
                    <a:pt x="683" y="47"/>
                  </a:cubicBezTo>
                  <a:cubicBezTo>
                    <a:pt x="683" y="42"/>
                    <a:pt x="693" y="36"/>
                    <a:pt x="689" y="33"/>
                  </a:cubicBezTo>
                  <a:cubicBezTo>
                    <a:pt x="652" y="46"/>
                    <a:pt x="617" y="61"/>
                    <a:pt x="585" y="80"/>
                  </a:cubicBezTo>
                  <a:close/>
                  <a:moveTo>
                    <a:pt x="966" y="34"/>
                  </a:moveTo>
                  <a:cubicBezTo>
                    <a:pt x="968" y="37"/>
                    <a:pt x="972" y="33"/>
                    <a:pt x="966" y="34"/>
                  </a:cubicBezTo>
                  <a:moveTo>
                    <a:pt x="966" y="34"/>
                  </a:moveTo>
                  <a:cubicBezTo>
                    <a:pt x="965" y="31"/>
                    <a:pt x="961" y="35"/>
                    <a:pt x="966" y="34"/>
                  </a:cubicBezTo>
                  <a:moveTo>
                    <a:pt x="575" y="35"/>
                  </a:moveTo>
                  <a:cubicBezTo>
                    <a:pt x="574" y="35"/>
                    <a:pt x="575" y="36"/>
                    <a:pt x="575" y="35"/>
                  </a:cubicBezTo>
                  <a:close/>
                  <a:moveTo>
                    <a:pt x="859" y="35"/>
                  </a:moveTo>
                  <a:cubicBezTo>
                    <a:pt x="861" y="40"/>
                    <a:pt x="866" y="43"/>
                    <a:pt x="869" y="48"/>
                  </a:cubicBezTo>
                  <a:cubicBezTo>
                    <a:pt x="878" y="53"/>
                    <a:pt x="889" y="57"/>
                    <a:pt x="900" y="64"/>
                  </a:cubicBezTo>
                  <a:cubicBezTo>
                    <a:pt x="909" y="69"/>
                    <a:pt x="921" y="80"/>
                    <a:pt x="930" y="81"/>
                  </a:cubicBezTo>
                  <a:cubicBezTo>
                    <a:pt x="940" y="82"/>
                    <a:pt x="953" y="76"/>
                    <a:pt x="965" y="73"/>
                  </a:cubicBezTo>
                  <a:cubicBezTo>
                    <a:pt x="931" y="59"/>
                    <a:pt x="898" y="44"/>
                    <a:pt x="859" y="35"/>
                  </a:cubicBezTo>
                  <a:moveTo>
                    <a:pt x="859" y="35"/>
                  </a:moveTo>
                  <a:cubicBezTo>
                    <a:pt x="858" y="34"/>
                    <a:pt x="858" y="35"/>
                    <a:pt x="859" y="35"/>
                  </a:cubicBezTo>
                  <a:moveTo>
                    <a:pt x="993" y="63"/>
                  </a:moveTo>
                  <a:cubicBezTo>
                    <a:pt x="997" y="61"/>
                    <a:pt x="1000" y="59"/>
                    <a:pt x="1001" y="55"/>
                  </a:cubicBezTo>
                  <a:cubicBezTo>
                    <a:pt x="977" y="47"/>
                    <a:pt x="949" y="38"/>
                    <a:pt x="924" y="35"/>
                  </a:cubicBezTo>
                  <a:cubicBezTo>
                    <a:pt x="943" y="48"/>
                    <a:pt x="970" y="54"/>
                    <a:pt x="993" y="63"/>
                  </a:cubicBezTo>
                  <a:close/>
                  <a:moveTo>
                    <a:pt x="973" y="35"/>
                  </a:moveTo>
                  <a:cubicBezTo>
                    <a:pt x="972" y="35"/>
                    <a:pt x="970" y="35"/>
                    <a:pt x="970" y="36"/>
                  </a:cubicBezTo>
                  <a:cubicBezTo>
                    <a:pt x="971" y="36"/>
                    <a:pt x="973" y="36"/>
                    <a:pt x="973" y="35"/>
                  </a:cubicBezTo>
                  <a:close/>
                  <a:moveTo>
                    <a:pt x="530" y="61"/>
                  </a:moveTo>
                  <a:cubicBezTo>
                    <a:pt x="542" y="76"/>
                    <a:pt x="556" y="66"/>
                    <a:pt x="573" y="59"/>
                  </a:cubicBezTo>
                  <a:cubicBezTo>
                    <a:pt x="588" y="53"/>
                    <a:pt x="599" y="49"/>
                    <a:pt x="608" y="42"/>
                  </a:cubicBezTo>
                  <a:cubicBezTo>
                    <a:pt x="611" y="39"/>
                    <a:pt x="617" y="37"/>
                    <a:pt x="614" y="36"/>
                  </a:cubicBezTo>
                  <a:cubicBezTo>
                    <a:pt x="585" y="43"/>
                    <a:pt x="557" y="52"/>
                    <a:pt x="530" y="61"/>
                  </a:cubicBezTo>
                  <a:close/>
                  <a:moveTo>
                    <a:pt x="976" y="36"/>
                  </a:moveTo>
                  <a:cubicBezTo>
                    <a:pt x="975" y="36"/>
                    <a:pt x="974" y="36"/>
                    <a:pt x="974" y="37"/>
                  </a:cubicBezTo>
                  <a:cubicBezTo>
                    <a:pt x="975" y="37"/>
                    <a:pt x="976" y="37"/>
                    <a:pt x="976" y="36"/>
                  </a:cubicBezTo>
                  <a:close/>
                  <a:moveTo>
                    <a:pt x="978" y="38"/>
                  </a:moveTo>
                  <a:cubicBezTo>
                    <a:pt x="978" y="37"/>
                    <a:pt x="979" y="39"/>
                    <a:pt x="978" y="38"/>
                  </a:cubicBezTo>
                  <a:close/>
                  <a:moveTo>
                    <a:pt x="982" y="39"/>
                  </a:moveTo>
                  <a:cubicBezTo>
                    <a:pt x="981" y="38"/>
                    <a:pt x="982" y="39"/>
                    <a:pt x="982" y="39"/>
                  </a:cubicBezTo>
                  <a:close/>
                  <a:moveTo>
                    <a:pt x="931" y="43"/>
                  </a:moveTo>
                  <a:cubicBezTo>
                    <a:pt x="931" y="42"/>
                    <a:pt x="932" y="43"/>
                    <a:pt x="931" y="43"/>
                  </a:cubicBezTo>
                  <a:close/>
                  <a:moveTo>
                    <a:pt x="985" y="43"/>
                  </a:moveTo>
                  <a:cubicBezTo>
                    <a:pt x="984" y="42"/>
                    <a:pt x="985" y="43"/>
                    <a:pt x="985" y="43"/>
                  </a:cubicBezTo>
                  <a:close/>
                  <a:moveTo>
                    <a:pt x="1000" y="48"/>
                  </a:moveTo>
                  <a:cubicBezTo>
                    <a:pt x="997" y="46"/>
                    <a:pt x="991" y="42"/>
                    <a:pt x="987" y="44"/>
                  </a:cubicBezTo>
                  <a:cubicBezTo>
                    <a:pt x="992" y="44"/>
                    <a:pt x="996" y="50"/>
                    <a:pt x="1000" y="48"/>
                  </a:cubicBezTo>
                  <a:close/>
                  <a:moveTo>
                    <a:pt x="489" y="60"/>
                  </a:moveTo>
                  <a:cubicBezTo>
                    <a:pt x="488" y="60"/>
                    <a:pt x="487" y="60"/>
                    <a:pt x="486" y="61"/>
                  </a:cubicBezTo>
                  <a:moveTo>
                    <a:pt x="486" y="61"/>
                  </a:moveTo>
                  <a:cubicBezTo>
                    <a:pt x="485" y="61"/>
                    <a:pt x="485" y="61"/>
                    <a:pt x="485" y="62"/>
                  </a:cubicBezTo>
                  <a:moveTo>
                    <a:pt x="485" y="62"/>
                  </a:moveTo>
                  <a:cubicBezTo>
                    <a:pt x="481" y="61"/>
                    <a:pt x="484" y="65"/>
                    <a:pt x="485" y="62"/>
                  </a:cubicBezTo>
                  <a:moveTo>
                    <a:pt x="485" y="62"/>
                  </a:moveTo>
                  <a:cubicBezTo>
                    <a:pt x="486" y="62"/>
                    <a:pt x="486" y="62"/>
                    <a:pt x="486" y="61"/>
                  </a:cubicBezTo>
                  <a:moveTo>
                    <a:pt x="486" y="61"/>
                  </a:moveTo>
                  <a:cubicBezTo>
                    <a:pt x="488" y="61"/>
                    <a:pt x="489" y="61"/>
                    <a:pt x="489" y="60"/>
                  </a:cubicBezTo>
                  <a:moveTo>
                    <a:pt x="489" y="60"/>
                  </a:moveTo>
                  <a:cubicBezTo>
                    <a:pt x="500" y="55"/>
                    <a:pt x="516" y="55"/>
                    <a:pt x="523" y="46"/>
                  </a:cubicBezTo>
                  <a:cubicBezTo>
                    <a:pt x="511" y="50"/>
                    <a:pt x="500" y="54"/>
                    <a:pt x="489" y="60"/>
                  </a:cubicBezTo>
                  <a:moveTo>
                    <a:pt x="542" y="47"/>
                  </a:moveTo>
                  <a:cubicBezTo>
                    <a:pt x="535" y="47"/>
                    <a:pt x="530" y="50"/>
                    <a:pt x="523" y="51"/>
                  </a:cubicBezTo>
                  <a:cubicBezTo>
                    <a:pt x="523" y="54"/>
                    <a:pt x="523" y="56"/>
                    <a:pt x="524" y="57"/>
                  </a:cubicBezTo>
                  <a:cubicBezTo>
                    <a:pt x="531" y="55"/>
                    <a:pt x="537" y="50"/>
                    <a:pt x="542" y="47"/>
                  </a:cubicBezTo>
                  <a:moveTo>
                    <a:pt x="542" y="47"/>
                  </a:moveTo>
                  <a:cubicBezTo>
                    <a:pt x="546" y="47"/>
                    <a:pt x="542" y="44"/>
                    <a:pt x="542" y="47"/>
                  </a:cubicBezTo>
                  <a:moveTo>
                    <a:pt x="1113" y="98"/>
                  </a:moveTo>
                  <a:cubicBezTo>
                    <a:pt x="1113" y="99"/>
                    <a:pt x="1115" y="99"/>
                    <a:pt x="1115" y="99"/>
                  </a:cubicBezTo>
                  <a:moveTo>
                    <a:pt x="1115" y="99"/>
                  </a:moveTo>
                  <a:cubicBezTo>
                    <a:pt x="1116" y="101"/>
                    <a:pt x="1116" y="99"/>
                    <a:pt x="1115" y="99"/>
                  </a:cubicBezTo>
                  <a:moveTo>
                    <a:pt x="1115" y="99"/>
                  </a:moveTo>
                  <a:cubicBezTo>
                    <a:pt x="1115" y="98"/>
                    <a:pt x="1114" y="99"/>
                    <a:pt x="1113" y="98"/>
                  </a:cubicBezTo>
                  <a:moveTo>
                    <a:pt x="1113" y="98"/>
                  </a:moveTo>
                  <a:cubicBezTo>
                    <a:pt x="1081" y="77"/>
                    <a:pt x="1043" y="57"/>
                    <a:pt x="1002" y="48"/>
                  </a:cubicBezTo>
                  <a:cubicBezTo>
                    <a:pt x="1008" y="57"/>
                    <a:pt x="1020" y="58"/>
                    <a:pt x="1029" y="62"/>
                  </a:cubicBezTo>
                  <a:cubicBezTo>
                    <a:pt x="1057" y="72"/>
                    <a:pt x="1086" y="86"/>
                    <a:pt x="1113" y="98"/>
                  </a:cubicBezTo>
                  <a:moveTo>
                    <a:pt x="991" y="49"/>
                  </a:moveTo>
                  <a:cubicBezTo>
                    <a:pt x="991" y="49"/>
                    <a:pt x="992" y="50"/>
                    <a:pt x="991" y="49"/>
                  </a:cubicBezTo>
                  <a:close/>
                  <a:moveTo>
                    <a:pt x="948" y="50"/>
                  </a:moveTo>
                  <a:cubicBezTo>
                    <a:pt x="957" y="57"/>
                    <a:pt x="965" y="65"/>
                    <a:pt x="974" y="71"/>
                  </a:cubicBezTo>
                  <a:cubicBezTo>
                    <a:pt x="979" y="69"/>
                    <a:pt x="987" y="69"/>
                    <a:pt x="990" y="64"/>
                  </a:cubicBezTo>
                  <a:cubicBezTo>
                    <a:pt x="975" y="60"/>
                    <a:pt x="963" y="54"/>
                    <a:pt x="948" y="50"/>
                  </a:cubicBezTo>
                  <a:moveTo>
                    <a:pt x="948" y="50"/>
                  </a:moveTo>
                  <a:cubicBezTo>
                    <a:pt x="948" y="49"/>
                    <a:pt x="947" y="50"/>
                    <a:pt x="948" y="50"/>
                  </a:cubicBezTo>
                  <a:moveTo>
                    <a:pt x="399" y="114"/>
                  </a:moveTo>
                  <a:cubicBezTo>
                    <a:pt x="405" y="112"/>
                    <a:pt x="411" y="111"/>
                    <a:pt x="416" y="110"/>
                  </a:cubicBezTo>
                  <a:cubicBezTo>
                    <a:pt x="433" y="101"/>
                    <a:pt x="450" y="91"/>
                    <a:pt x="468" y="83"/>
                  </a:cubicBezTo>
                  <a:cubicBezTo>
                    <a:pt x="486" y="75"/>
                    <a:pt x="506" y="70"/>
                    <a:pt x="522" y="58"/>
                  </a:cubicBezTo>
                  <a:cubicBezTo>
                    <a:pt x="520" y="58"/>
                    <a:pt x="520" y="56"/>
                    <a:pt x="520" y="53"/>
                  </a:cubicBezTo>
                  <a:cubicBezTo>
                    <a:pt x="473" y="66"/>
                    <a:pt x="432" y="86"/>
                    <a:pt x="399" y="114"/>
                  </a:cubicBezTo>
                  <a:close/>
                  <a:moveTo>
                    <a:pt x="593" y="54"/>
                  </a:moveTo>
                  <a:cubicBezTo>
                    <a:pt x="578" y="59"/>
                    <a:pt x="564" y="65"/>
                    <a:pt x="550" y="71"/>
                  </a:cubicBezTo>
                  <a:cubicBezTo>
                    <a:pt x="556" y="74"/>
                    <a:pt x="564" y="75"/>
                    <a:pt x="570" y="77"/>
                  </a:cubicBezTo>
                  <a:cubicBezTo>
                    <a:pt x="579" y="71"/>
                    <a:pt x="585" y="62"/>
                    <a:pt x="593" y="54"/>
                  </a:cubicBezTo>
                  <a:moveTo>
                    <a:pt x="593" y="54"/>
                  </a:moveTo>
                  <a:cubicBezTo>
                    <a:pt x="594" y="54"/>
                    <a:pt x="593" y="53"/>
                    <a:pt x="593" y="54"/>
                  </a:cubicBezTo>
                  <a:moveTo>
                    <a:pt x="637" y="84"/>
                  </a:moveTo>
                  <a:cubicBezTo>
                    <a:pt x="647" y="83"/>
                    <a:pt x="659" y="84"/>
                    <a:pt x="668" y="82"/>
                  </a:cubicBezTo>
                  <a:cubicBezTo>
                    <a:pt x="669" y="72"/>
                    <a:pt x="679" y="60"/>
                    <a:pt x="678" y="53"/>
                  </a:cubicBezTo>
                  <a:cubicBezTo>
                    <a:pt x="664" y="64"/>
                    <a:pt x="649" y="72"/>
                    <a:pt x="637" y="84"/>
                  </a:cubicBezTo>
                  <a:close/>
                  <a:moveTo>
                    <a:pt x="890" y="84"/>
                  </a:moveTo>
                  <a:cubicBezTo>
                    <a:pt x="901" y="85"/>
                    <a:pt x="916" y="86"/>
                    <a:pt x="924" y="81"/>
                  </a:cubicBezTo>
                  <a:cubicBezTo>
                    <a:pt x="907" y="73"/>
                    <a:pt x="890" y="59"/>
                    <a:pt x="872" y="54"/>
                  </a:cubicBezTo>
                  <a:cubicBezTo>
                    <a:pt x="879" y="63"/>
                    <a:pt x="885" y="73"/>
                    <a:pt x="890" y="84"/>
                  </a:cubicBezTo>
                  <a:close/>
                  <a:moveTo>
                    <a:pt x="1063" y="94"/>
                  </a:moveTo>
                  <a:cubicBezTo>
                    <a:pt x="1063" y="94"/>
                    <a:pt x="1063" y="94"/>
                    <a:pt x="1063" y="95"/>
                  </a:cubicBezTo>
                  <a:cubicBezTo>
                    <a:pt x="1064" y="95"/>
                    <a:pt x="1065" y="96"/>
                    <a:pt x="1066" y="95"/>
                  </a:cubicBezTo>
                  <a:moveTo>
                    <a:pt x="1066" y="95"/>
                  </a:moveTo>
                  <a:cubicBezTo>
                    <a:pt x="1067" y="97"/>
                    <a:pt x="1067" y="95"/>
                    <a:pt x="1066" y="95"/>
                  </a:cubicBezTo>
                  <a:moveTo>
                    <a:pt x="1066" y="95"/>
                  </a:moveTo>
                  <a:cubicBezTo>
                    <a:pt x="1066" y="94"/>
                    <a:pt x="1065" y="94"/>
                    <a:pt x="1063" y="94"/>
                  </a:cubicBezTo>
                  <a:moveTo>
                    <a:pt x="1063" y="94"/>
                  </a:moveTo>
                  <a:cubicBezTo>
                    <a:pt x="1046" y="79"/>
                    <a:pt x="1027" y="67"/>
                    <a:pt x="1006" y="56"/>
                  </a:cubicBezTo>
                  <a:cubicBezTo>
                    <a:pt x="1001" y="58"/>
                    <a:pt x="1000" y="63"/>
                    <a:pt x="996" y="65"/>
                  </a:cubicBezTo>
                  <a:cubicBezTo>
                    <a:pt x="1020" y="73"/>
                    <a:pt x="1041" y="84"/>
                    <a:pt x="1063" y="94"/>
                  </a:cubicBezTo>
                  <a:moveTo>
                    <a:pt x="482" y="60"/>
                  </a:moveTo>
                  <a:cubicBezTo>
                    <a:pt x="482" y="61"/>
                    <a:pt x="481" y="60"/>
                    <a:pt x="482" y="60"/>
                  </a:cubicBezTo>
                  <a:close/>
                  <a:moveTo>
                    <a:pt x="526" y="60"/>
                  </a:moveTo>
                  <a:cubicBezTo>
                    <a:pt x="526" y="61"/>
                    <a:pt x="525" y="60"/>
                    <a:pt x="526" y="60"/>
                  </a:cubicBezTo>
                  <a:close/>
                  <a:moveTo>
                    <a:pt x="479" y="61"/>
                  </a:moveTo>
                  <a:cubicBezTo>
                    <a:pt x="478" y="61"/>
                    <a:pt x="477" y="61"/>
                    <a:pt x="477" y="62"/>
                  </a:cubicBezTo>
                  <a:moveTo>
                    <a:pt x="477" y="62"/>
                  </a:moveTo>
                  <a:cubicBezTo>
                    <a:pt x="441" y="76"/>
                    <a:pt x="407" y="92"/>
                    <a:pt x="377" y="112"/>
                  </a:cubicBezTo>
                  <a:moveTo>
                    <a:pt x="377" y="112"/>
                  </a:moveTo>
                  <a:cubicBezTo>
                    <a:pt x="375" y="112"/>
                    <a:pt x="375" y="113"/>
                    <a:pt x="374" y="114"/>
                  </a:cubicBezTo>
                  <a:moveTo>
                    <a:pt x="374" y="114"/>
                  </a:moveTo>
                  <a:cubicBezTo>
                    <a:pt x="373" y="114"/>
                    <a:pt x="372" y="114"/>
                    <a:pt x="372" y="115"/>
                  </a:cubicBezTo>
                  <a:moveTo>
                    <a:pt x="372" y="115"/>
                  </a:moveTo>
                  <a:cubicBezTo>
                    <a:pt x="371" y="115"/>
                    <a:pt x="371" y="115"/>
                    <a:pt x="370" y="116"/>
                  </a:cubicBezTo>
                  <a:moveTo>
                    <a:pt x="370" y="116"/>
                  </a:moveTo>
                  <a:cubicBezTo>
                    <a:pt x="370" y="115"/>
                    <a:pt x="369" y="116"/>
                    <a:pt x="369" y="117"/>
                  </a:cubicBezTo>
                  <a:moveTo>
                    <a:pt x="369" y="117"/>
                  </a:moveTo>
                  <a:cubicBezTo>
                    <a:pt x="368" y="116"/>
                    <a:pt x="368" y="117"/>
                    <a:pt x="367" y="118"/>
                  </a:cubicBezTo>
                  <a:moveTo>
                    <a:pt x="367" y="118"/>
                  </a:moveTo>
                  <a:cubicBezTo>
                    <a:pt x="366" y="118"/>
                    <a:pt x="368" y="119"/>
                    <a:pt x="367" y="118"/>
                  </a:cubicBezTo>
                  <a:moveTo>
                    <a:pt x="367" y="118"/>
                  </a:moveTo>
                  <a:cubicBezTo>
                    <a:pt x="369" y="118"/>
                    <a:pt x="369" y="117"/>
                    <a:pt x="369" y="117"/>
                  </a:cubicBezTo>
                  <a:moveTo>
                    <a:pt x="369" y="117"/>
                  </a:moveTo>
                  <a:cubicBezTo>
                    <a:pt x="370" y="117"/>
                    <a:pt x="370" y="116"/>
                    <a:pt x="370" y="116"/>
                  </a:cubicBezTo>
                  <a:moveTo>
                    <a:pt x="370" y="116"/>
                  </a:moveTo>
                  <a:cubicBezTo>
                    <a:pt x="371" y="116"/>
                    <a:pt x="372" y="115"/>
                    <a:pt x="372" y="115"/>
                  </a:cubicBezTo>
                  <a:moveTo>
                    <a:pt x="372" y="115"/>
                  </a:moveTo>
                  <a:cubicBezTo>
                    <a:pt x="373" y="115"/>
                    <a:pt x="374" y="114"/>
                    <a:pt x="374" y="114"/>
                  </a:cubicBezTo>
                  <a:moveTo>
                    <a:pt x="374" y="114"/>
                  </a:moveTo>
                  <a:cubicBezTo>
                    <a:pt x="376" y="114"/>
                    <a:pt x="377" y="113"/>
                    <a:pt x="377" y="112"/>
                  </a:cubicBezTo>
                  <a:moveTo>
                    <a:pt x="377" y="112"/>
                  </a:moveTo>
                  <a:cubicBezTo>
                    <a:pt x="409" y="94"/>
                    <a:pt x="445" y="80"/>
                    <a:pt x="477" y="62"/>
                  </a:cubicBezTo>
                  <a:moveTo>
                    <a:pt x="477" y="62"/>
                  </a:moveTo>
                  <a:cubicBezTo>
                    <a:pt x="478" y="62"/>
                    <a:pt x="479" y="62"/>
                    <a:pt x="479" y="61"/>
                  </a:cubicBezTo>
                  <a:moveTo>
                    <a:pt x="479" y="61"/>
                  </a:moveTo>
                  <a:cubicBezTo>
                    <a:pt x="483" y="62"/>
                    <a:pt x="479" y="58"/>
                    <a:pt x="479" y="61"/>
                  </a:cubicBezTo>
                  <a:moveTo>
                    <a:pt x="481" y="64"/>
                  </a:moveTo>
                  <a:cubicBezTo>
                    <a:pt x="480" y="63"/>
                    <a:pt x="481" y="64"/>
                    <a:pt x="481" y="64"/>
                  </a:cubicBezTo>
                  <a:close/>
                  <a:moveTo>
                    <a:pt x="524" y="63"/>
                  </a:moveTo>
                  <a:cubicBezTo>
                    <a:pt x="510" y="69"/>
                    <a:pt x="495" y="80"/>
                    <a:pt x="484" y="90"/>
                  </a:cubicBezTo>
                  <a:cubicBezTo>
                    <a:pt x="480" y="92"/>
                    <a:pt x="475" y="96"/>
                    <a:pt x="476" y="99"/>
                  </a:cubicBezTo>
                  <a:cubicBezTo>
                    <a:pt x="504" y="96"/>
                    <a:pt x="519" y="80"/>
                    <a:pt x="542" y="71"/>
                  </a:cubicBezTo>
                  <a:cubicBezTo>
                    <a:pt x="535" y="69"/>
                    <a:pt x="530" y="65"/>
                    <a:pt x="524" y="63"/>
                  </a:cubicBezTo>
                  <a:close/>
                  <a:moveTo>
                    <a:pt x="479" y="65"/>
                  </a:moveTo>
                  <a:cubicBezTo>
                    <a:pt x="478" y="64"/>
                    <a:pt x="479" y="65"/>
                    <a:pt x="479" y="65"/>
                  </a:cubicBezTo>
                  <a:close/>
                  <a:moveTo>
                    <a:pt x="1028" y="65"/>
                  </a:moveTo>
                  <a:cubicBezTo>
                    <a:pt x="1048" y="78"/>
                    <a:pt x="1066" y="92"/>
                    <a:pt x="1086" y="106"/>
                  </a:cubicBezTo>
                  <a:cubicBezTo>
                    <a:pt x="1106" y="107"/>
                    <a:pt x="1124" y="115"/>
                    <a:pt x="1141" y="117"/>
                  </a:cubicBezTo>
                  <a:cubicBezTo>
                    <a:pt x="1105" y="97"/>
                    <a:pt x="1069" y="79"/>
                    <a:pt x="1028" y="65"/>
                  </a:cubicBezTo>
                  <a:moveTo>
                    <a:pt x="1028" y="65"/>
                  </a:moveTo>
                  <a:cubicBezTo>
                    <a:pt x="1028" y="62"/>
                    <a:pt x="1024" y="66"/>
                    <a:pt x="1028" y="65"/>
                  </a:cubicBezTo>
                  <a:moveTo>
                    <a:pt x="993" y="66"/>
                  </a:moveTo>
                  <a:cubicBezTo>
                    <a:pt x="989" y="70"/>
                    <a:pt x="981" y="71"/>
                    <a:pt x="975" y="74"/>
                  </a:cubicBezTo>
                  <a:cubicBezTo>
                    <a:pt x="984" y="83"/>
                    <a:pt x="999" y="87"/>
                    <a:pt x="1009" y="95"/>
                  </a:cubicBezTo>
                  <a:cubicBezTo>
                    <a:pt x="1032" y="95"/>
                    <a:pt x="1054" y="102"/>
                    <a:pt x="1074" y="102"/>
                  </a:cubicBezTo>
                  <a:cubicBezTo>
                    <a:pt x="1048" y="89"/>
                    <a:pt x="1021" y="77"/>
                    <a:pt x="993" y="66"/>
                  </a:cubicBezTo>
                  <a:close/>
                  <a:moveTo>
                    <a:pt x="504" y="71"/>
                  </a:moveTo>
                  <a:cubicBezTo>
                    <a:pt x="503" y="71"/>
                    <a:pt x="504" y="72"/>
                    <a:pt x="504" y="71"/>
                  </a:cubicBezTo>
                  <a:close/>
                  <a:moveTo>
                    <a:pt x="502" y="72"/>
                  </a:moveTo>
                  <a:cubicBezTo>
                    <a:pt x="476" y="83"/>
                    <a:pt x="450" y="93"/>
                    <a:pt x="428" y="107"/>
                  </a:cubicBezTo>
                  <a:moveTo>
                    <a:pt x="428" y="107"/>
                  </a:moveTo>
                  <a:cubicBezTo>
                    <a:pt x="424" y="106"/>
                    <a:pt x="428" y="110"/>
                    <a:pt x="428" y="107"/>
                  </a:cubicBezTo>
                  <a:moveTo>
                    <a:pt x="428" y="107"/>
                  </a:moveTo>
                  <a:cubicBezTo>
                    <a:pt x="442" y="105"/>
                    <a:pt x="455" y="103"/>
                    <a:pt x="468" y="100"/>
                  </a:cubicBezTo>
                  <a:cubicBezTo>
                    <a:pt x="479" y="91"/>
                    <a:pt x="490" y="82"/>
                    <a:pt x="502" y="72"/>
                  </a:cubicBezTo>
                  <a:moveTo>
                    <a:pt x="502" y="72"/>
                  </a:moveTo>
                  <a:cubicBezTo>
                    <a:pt x="503" y="72"/>
                    <a:pt x="502" y="71"/>
                    <a:pt x="502" y="72"/>
                  </a:cubicBezTo>
                  <a:moveTo>
                    <a:pt x="544" y="73"/>
                  </a:moveTo>
                  <a:cubicBezTo>
                    <a:pt x="530" y="79"/>
                    <a:pt x="513" y="89"/>
                    <a:pt x="501" y="95"/>
                  </a:cubicBezTo>
                  <a:cubicBezTo>
                    <a:pt x="522" y="94"/>
                    <a:pt x="540" y="90"/>
                    <a:pt x="561" y="90"/>
                  </a:cubicBezTo>
                  <a:cubicBezTo>
                    <a:pt x="565" y="87"/>
                    <a:pt x="567" y="83"/>
                    <a:pt x="570" y="79"/>
                  </a:cubicBezTo>
                  <a:cubicBezTo>
                    <a:pt x="561" y="81"/>
                    <a:pt x="551" y="71"/>
                    <a:pt x="544" y="73"/>
                  </a:cubicBezTo>
                  <a:close/>
                  <a:moveTo>
                    <a:pt x="933" y="85"/>
                  </a:moveTo>
                  <a:cubicBezTo>
                    <a:pt x="948" y="90"/>
                    <a:pt x="970" y="89"/>
                    <a:pt x="988" y="92"/>
                  </a:cubicBezTo>
                  <a:cubicBezTo>
                    <a:pt x="981" y="71"/>
                    <a:pt x="952" y="78"/>
                    <a:pt x="933" y="85"/>
                  </a:cubicBezTo>
                  <a:close/>
                  <a:moveTo>
                    <a:pt x="569" y="86"/>
                  </a:moveTo>
                  <a:cubicBezTo>
                    <a:pt x="568" y="86"/>
                    <a:pt x="569" y="87"/>
                    <a:pt x="569" y="86"/>
                  </a:cubicBezTo>
                  <a:moveTo>
                    <a:pt x="569" y="86"/>
                  </a:moveTo>
                  <a:cubicBezTo>
                    <a:pt x="572" y="85"/>
                    <a:pt x="575" y="84"/>
                    <a:pt x="577" y="81"/>
                  </a:cubicBezTo>
                  <a:cubicBezTo>
                    <a:pt x="574" y="81"/>
                    <a:pt x="575" y="79"/>
                    <a:pt x="572" y="80"/>
                  </a:cubicBezTo>
                  <a:cubicBezTo>
                    <a:pt x="572" y="84"/>
                    <a:pt x="569" y="82"/>
                    <a:pt x="569" y="86"/>
                  </a:cubicBezTo>
                  <a:moveTo>
                    <a:pt x="573" y="88"/>
                  </a:moveTo>
                  <a:cubicBezTo>
                    <a:pt x="569" y="87"/>
                    <a:pt x="573" y="91"/>
                    <a:pt x="573" y="88"/>
                  </a:cubicBezTo>
                  <a:moveTo>
                    <a:pt x="573" y="88"/>
                  </a:moveTo>
                  <a:cubicBezTo>
                    <a:pt x="583" y="87"/>
                    <a:pt x="594" y="88"/>
                    <a:pt x="602" y="85"/>
                  </a:cubicBezTo>
                  <a:cubicBezTo>
                    <a:pt x="590" y="84"/>
                    <a:pt x="579" y="79"/>
                    <a:pt x="573" y="88"/>
                  </a:cubicBezTo>
                  <a:moveTo>
                    <a:pt x="1092" y="83"/>
                  </a:moveTo>
                  <a:cubicBezTo>
                    <a:pt x="1092" y="83"/>
                    <a:pt x="1093" y="84"/>
                    <a:pt x="1092" y="83"/>
                  </a:cubicBezTo>
                  <a:close/>
                  <a:moveTo>
                    <a:pt x="695" y="84"/>
                  </a:moveTo>
                  <a:cubicBezTo>
                    <a:pt x="694" y="87"/>
                    <a:pt x="692" y="89"/>
                    <a:pt x="690" y="92"/>
                  </a:cubicBezTo>
                  <a:cubicBezTo>
                    <a:pt x="710" y="92"/>
                    <a:pt x="729" y="93"/>
                    <a:pt x="750" y="93"/>
                  </a:cubicBezTo>
                  <a:cubicBezTo>
                    <a:pt x="750" y="88"/>
                    <a:pt x="752" y="87"/>
                    <a:pt x="751" y="83"/>
                  </a:cubicBezTo>
                  <a:cubicBezTo>
                    <a:pt x="732" y="82"/>
                    <a:pt x="715" y="85"/>
                    <a:pt x="695" y="84"/>
                  </a:cubicBezTo>
                  <a:close/>
                  <a:moveTo>
                    <a:pt x="753" y="94"/>
                  </a:moveTo>
                  <a:cubicBezTo>
                    <a:pt x="763" y="94"/>
                    <a:pt x="770" y="92"/>
                    <a:pt x="779" y="93"/>
                  </a:cubicBezTo>
                  <a:cubicBezTo>
                    <a:pt x="780" y="89"/>
                    <a:pt x="778" y="87"/>
                    <a:pt x="778" y="83"/>
                  </a:cubicBezTo>
                  <a:cubicBezTo>
                    <a:pt x="768" y="84"/>
                    <a:pt x="749" y="77"/>
                    <a:pt x="753" y="94"/>
                  </a:cubicBezTo>
                  <a:close/>
                  <a:moveTo>
                    <a:pt x="781" y="93"/>
                  </a:moveTo>
                  <a:cubicBezTo>
                    <a:pt x="792" y="92"/>
                    <a:pt x="805" y="94"/>
                    <a:pt x="814" y="92"/>
                  </a:cubicBezTo>
                  <a:cubicBezTo>
                    <a:pt x="812" y="90"/>
                    <a:pt x="811" y="87"/>
                    <a:pt x="810" y="84"/>
                  </a:cubicBezTo>
                  <a:cubicBezTo>
                    <a:pt x="800" y="84"/>
                    <a:pt x="792" y="82"/>
                    <a:pt x="781" y="83"/>
                  </a:cubicBezTo>
                  <a:cubicBezTo>
                    <a:pt x="781" y="86"/>
                    <a:pt x="781" y="89"/>
                    <a:pt x="781" y="93"/>
                  </a:cubicBezTo>
                  <a:close/>
                  <a:moveTo>
                    <a:pt x="1094" y="84"/>
                  </a:moveTo>
                  <a:cubicBezTo>
                    <a:pt x="1095" y="85"/>
                    <a:pt x="1094" y="84"/>
                    <a:pt x="1094" y="84"/>
                  </a:cubicBezTo>
                  <a:close/>
                  <a:moveTo>
                    <a:pt x="670" y="85"/>
                  </a:moveTo>
                  <a:cubicBezTo>
                    <a:pt x="671" y="88"/>
                    <a:pt x="668" y="87"/>
                    <a:pt x="669" y="90"/>
                  </a:cubicBezTo>
                  <a:cubicBezTo>
                    <a:pt x="675" y="90"/>
                    <a:pt x="681" y="91"/>
                    <a:pt x="688" y="91"/>
                  </a:cubicBezTo>
                  <a:cubicBezTo>
                    <a:pt x="688" y="88"/>
                    <a:pt x="691" y="86"/>
                    <a:pt x="692" y="84"/>
                  </a:cubicBezTo>
                  <a:cubicBezTo>
                    <a:pt x="685" y="84"/>
                    <a:pt x="678" y="85"/>
                    <a:pt x="670" y="85"/>
                  </a:cubicBezTo>
                  <a:close/>
                  <a:moveTo>
                    <a:pt x="818" y="92"/>
                  </a:moveTo>
                  <a:cubicBezTo>
                    <a:pt x="837" y="91"/>
                    <a:pt x="856" y="90"/>
                    <a:pt x="873" y="88"/>
                  </a:cubicBezTo>
                  <a:cubicBezTo>
                    <a:pt x="858" y="83"/>
                    <a:pt x="832" y="84"/>
                    <a:pt x="814" y="85"/>
                  </a:cubicBezTo>
                  <a:cubicBezTo>
                    <a:pt x="816" y="86"/>
                    <a:pt x="816" y="90"/>
                    <a:pt x="818" y="92"/>
                  </a:cubicBezTo>
                  <a:close/>
                  <a:moveTo>
                    <a:pt x="1096" y="85"/>
                  </a:moveTo>
                  <a:cubicBezTo>
                    <a:pt x="1096" y="85"/>
                    <a:pt x="1097" y="86"/>
                    <a:pt x="1096" y="85"/>
                  </a:cubicBezTo>
                  <a:close/>
                  <a:moveTo>
                    <a:pt x="639" y="88"/>
                  </a:moveTo>
                  <a:cubicBezTo>
                    <a:pt x="648" y="88"/>
                    <a:pt x="656" y="89"/>
                    <a:pt x="665" y="90"/>
                  </a:cubicBezTo>
                  <a:cubicBezTo>
                    <a:pt x="664" y="87"/>
                    <a:pt x="666" y="87"/>
                    <a:pt x="666" y="85"/>
                  </a:cubicBezTo>
                  <a:cubicBezTo>
                    <a:pt x="658" y="87"/>
                    <a:pt x="645" y="84"/>
                    <a:pt x="639" y="88"/>
                  </a:cubicBezTo>
                  <a:close/>
                  <a:moveTo>
                    <a:pt x="931" y="86"/>
                  </a:moveTo>
                  <a:cubicBezTo>
                    <a:pt x="930" y="85"/>
                    <a:pt x="923" y="84"/>
                    <a:pt x="922" y="86"/>
                  </a:cubicBezTo>
                  <a:cubicBezTo>
                    <a:pt x="926" y="85"/>
                    <a:pt x="929" y="89"/>
                    <a:pt x="931" y="86"/>
                  </a:cubicBezTo>
                  <a:close/>
                  <a:moveTo>
                    <a:pt x="988" y="86"/>
                  </a:moveTo>
                  <a:cubicBezTo>
                    <a:pt x="988" y="86"/>
                    <a:pt x="988" y="87"/>
                    <a:pt x="988" y="87"/>
                  </a:cubicBezTo>
                  <a:cubicBezTo>
                    <a:pt x="990" y="88"/>
                    <a:pt x="991" y="90"/>
                    <a:pt x="992" y="93"/>
                  </a:cubicBezTo>
                  <a:cubicBezTo>
                    <a:pt x="995" y="93"/>
                    <a:pt x="998" y="93"/>
                    <a:pt x="1000" y="93"/>
                  </a:cubicBezTo>
                  <a:moveTo>
                    <a:pt x="1000" y="93"/>
                  </a:moveTo>
                  <a:cubicBezTo>
                    <a:pt x="1001" y="94"/>
                    <a:pt x="1001" y="93"/>
                    <a:pt x="1000" y="93"/>
                  </a:cubicBezTo>
                  <a:moveTo>
                    <a:pt x="1000" y="93"/>
                  </a:moveTo>
                  <a:cubicBezTo>
                    <a:pt x="996" y="90"/>
                    <a:pt x="993" y="87"/>
                    <a:pt x="988" y="86"/>
                  </a:cubicBezTo>
                  <a:moveTo>
                    <a:pt x="988" y="86"/>
                  </a:moveTo>
                  <a:cubicBezTo>
                    <a:pt x="987" y="84"/>
                    <a:pt x="986" y="86"/>
                    <a:pt x="988" y="86"/>
                  </a:cubicBezTo>
                  <a:moveTo>
                    <a:pt x="1173" y="127"/>
                  </a:moveTo>
                  <a:cubicBezTo>
                    <a:pt x="1173" y="128"/>
                    <a:pt x="1174" y="128"/>
                    <a:pt x="1175" y="128"/>
                  </a:cubicBezTo>
                  <a:moveTo>
                    <a:pt x="1175" y="128"/>
                  </a:moveTo>
                  <a:cubicBezTo>
                    <a:pt x="1175" y="130"/>
                    <a:pt x="1176" y="128"/>
                    <a:pt x="1175" y="128"/>
                  </a:cubicBezTo>
                  <a:moveTo>
                    <a:pt x="1175" y="128"/>
                  </a:moveTo>
                  <a:cubicBezTo>
                    <a:pt x="1175" y="127"/>
                    <a:pt x="1174" y="127"/>
                    <a:pt x="1173" y="127"/>
                  </a:cubicBezTo>
                  <a:moveTo>
                    <a:pt x="1173" y="127"/>
                  </a:moveTo>
                  <a:cubicBezTo>
                    <a:pt x="1150" y="112"/>
                    <a:pt x="1124" y="95"/>
                    <a:pt x="1098" y="86"/>
                  </a:cubicBezTo>
                  <a:cubicBezTo>
                    <a:pt x="1125" y="98"/>
                    <a:pt x="1141" y="120"/>
                    <a:pt x="1173" y="127"/>
                  </a:cubicBezTo>
                  <a:moveTo>
                    <a:pt x="885" y="86"/>
                  </a:moveTo>
                  <a:cubicBezTo>
                    <a:pt x="882" y="86"/>
                    <a:pt x="877" y="85"/>
                    <a:pt x="875" y="87"/>
                  </a:cubicBezTo>
                  <a:cubicBezTo>
                    <a:pt x="877" y="88"/>
                    <a:pt x="885" y="90"/>
                    <a:pt x="885" y="86"/>
                  </a:cubicBezTo>
                  <a:close/>
                  <a:moveTo>
                    <a:pt x="430" y="89"/>
                  </a:moveTo>
                  <a:cubicBezTo>
                    <a:pt x="429" y="88"/>
                    <a:pt x="430" y="89"/>
                    <a:pt x="430" y="89"/>
                  </a:cubicBezTo>
                  <a:close/>
                  <a:moveTo>
                    <a:pt x="564" y="92"/>
                  </a:moveTo>
                  <a:cubicBezTo>
                    <a:pt x="535" y="128"/>
                    <a:pt x="514" y="173"/>
                    <a:pt x="497" y="221"/>
                  </a:cubicBezTo>
                  <a:cubicBezTo>
                    <a:pt x="502" y="220"/>
                    <a:pt x="508" y="220"/>
                    <a:pt x="513" y="219"/>
                  </a:cubicBezTo>
                  <a:cubicBezTo>
                    <a:pt x="545" y="174"/>
                    <a:pt x="578" y="131"/>
                    <a:pt x="619" y="95"/>
                  </a:cubicBezTo>
                  <a:cubicBezTo>
                    <a:pt x="620" y="94"/>
                    <a:pt x="628" y="90"/>
                    <a:pt x="624" y="89"/>
                  </a:cubicBezTo>
                  <a:cubicBezTo>
                    <a:pt x="604" y="86"/>
                    <a:pt x="584" y="91"/>
                    <a:pt x="564" y="92"/>
                  </a:cubicBezTo>
                  <a:close/>
                  <a:moveTo>
                    <a:pt x="1055" y="192"/>
                  </a:moveTo>
                  <a:cubicBezTo>
                    <a:pt x="1019" y="154"/>
                    <a:pt x="980" y="120"/>
                    <a:pt x="937" y="90"/>
                  </a:cubicBezTo>
                  <a:cubicBezTo>
                    <a:pt x="922" y="89"/>
                    <a:pt x="906" y="86"/>
                    <a:pt x="893" y="90"/>
                  </a:cubicBezTo>
                  <a:cubicBezTo>
                    <a:pt x="901" y="111"/>
                    <a:pt x="911" y="126"/>
                    <a:pt x="923" y="142"/>
                  </a:cubicBezTo>
                  <a:cubicBezTo>
                    <a:pt x="942" y="166"/>
                    <a:pt x="959" y="189"/>
                    <a:pt x="973" y="216"/>
                  </a:cubicBezTo>
                  <a:cubicBezTo>
                    <a:pt x="1006" y="219"/>
                    <a:pt x="1038" y="222"/>
                    <a:pt x="1069" y="226"/>
                  </a:cubicBezTo>
                  <a:cubicBezTo>
                    <a:pt x="1065" y="214"/>
                    <a:pt x="1059" y="204"/>
                    <a:pt x="1055" y="192"/>
                  </a:cubicBezTo>
                  <a:close/>
                  <a:moveTo>
                    <a:pt x="366" y="122"/>
                  </a:moveTo>
                  <a:cubicBezTo>
                    <a:pt x="394" y="118"/>
                    <a:pt x="410" y="101"/>
                    <a:pt x="429" y="89"/>
                  </a:cubicBezTo>
                  <a:cubicBezTo>
                    <a:pt x="407" y="99"/>
                    <a:pt x="386" y="110"/>
                    <a:pt x="366" y="122"/>
                  </a:cubicBezTo>
                  <a:close/>
                  <a:moveTo>
                    <a:pt x="631" y="90"/>
                  </a:moveTo>
                  <a:cubicBezTo>
                    <a:pt x="632" y="88"/>
                    <a:pt x="629" y="90"/>
                    <a:pt x="629" y="91"/>
                  </a:cubicBezTo>
                  <a:cubicBezTo>
                    <a:pt x="589" y="125"/>
                    <a:pt x="552" y="168"/>
                    <a:pt x="523" y="212"/>
                  </a:cubicBezTo>
                  <a:cubicBezTo>
                    <a:pt x="522" y="214"/>
                    <a:pt x="517" y="216"/>
                    <a:pt x="519" y="219"/>
                  </a:cubicBezTo>
                  <a:cubicBezTo>
                    <a:pt x="554" y="215"/>
                    <a:pt x="591" y="214"/>
                    <a:pt x="629" y="212"/>
                  </a:cubicBezTo>
                  <a:cubicBezTo>
                    <a:pt x="645" y="177"/>
                    <a:pt x="650" y="130"/>
                    <a:pt x="663" y="93"/>
                  </a:cubicBezTo>
                  <a:cubicBezTo>
                    <a:pt x="653" y="91"/>
                    <a:pt x="643" y="90"/>
                    <a:pt x="631" y="90"/>
                  </a:cubicBezTo>
                  <a:close/>
                  <a:moveTo>
                    <a:pt x="899" y="111"/>
                  </a:moveTo>
                  <a:cubicBezTo>
                    <a:pt x="900" y="112"/>
                    <a:pt x="900" y="111"/>
                    <a:pt x="899" y="111"/>
                  </a:cubicBezTo>
                  <a:moveTo>
                    <a:pt x="899" y="111"/>
                  </a:moveTo>
                  <a:cubicBezTo>
                    <a:pt x="897" y="103"/>
                    <a:pt x="893" y="97"/>
                    <a:pt x="891" y="90"/>
                  </a:cubicBezTo>
                  <a:cubicBezTo>
                    <a:pt x="886" y="90"/>
                    <a:pt x="882" y="89"/>
                    <a:pt x="880" y="92"/>
                  </a:cubicBezTo>
                  <a:cubicBezTo>
                    <a:pt x="887" y="97"/>
                    <a:pt x="892" y="105"/>
                    <a:pt x="899" y="111"/>
                  </a:cubicBezTo>
                  <a:moveTo>
                    <a:pt x="943" y="91"/>
                  </a:moveTo>
                  <a:cubicBezTo>
                    <a:pt x="979" y="114"/>
                    <a:pt x="1013" y="148"/>
                    <a:pt x="1044" y="177"/>
                  </a:cubicBezTo>
                  <a:cubicBezTo>
                    <a:pt x="1045" y="178"/>
                    <a:pt x="1047" y="183"/>
                    <a:pt x="1049" y="180"/>
                  </a:cubicBezTo>
                  <a:cubicBezTo>
                    <a:pt x="1032" y="150"/>
                    <a:pt x="1014" y="120"/>
                    <a:pt x="991" y="95"/>
                  </a:cubicBezTo>
                  <a:cubicBezTo>
                    <a:pt x="975" y="94"/>
                    <a:pt x="961" y="91"/>
                    <a:pt x="943" y="91"/>
                  </a:cubicBezTo>
                  <a:moveTo>
                    <a:pt x="943" y="91"/>
                  </a:moveTo>
                  <a:cubicBezTo>
                    <a:pt x="943" y="88"/>
                    <a:pt x="939" y="92"/>
                    <a:pt x="943" y="91"/>
                  </a:cubicBezTo>
                  <a:moveTo>
                    <a:pt x="904" y="120"/>
                  </a:moveTo>
                  <a:cubicBezTo>
                    <a:pt x="894" y="111"/>
                    <a:pt x="886" y="98"/>
                    <a:pt x="874" y="91"/>
                  </a:cubicBezTo>
                  <a:cubicBezTo>
                    <a:pt x="857" y="93"/>
                    <a:pt x="838" y="94"/>
                    <a:pt x="820" y="95"/>
                  </a:cubicBezTo>
                  <a:cubicBezTo>
                    <a:pt x="835" y="132"/>
                    <a:pt x="849" y="170"/>
                    <a:pt x="860" y="211"/>
                  </a:cubicBezTo>
                  <a:cubicBezTo>
                    <a:pt x="885" y="210"/>
                    <a:pt x="907" y="212"/>
                    <a:pt x="931" y="214"/>
                  </a:cubicBezTo>
                  <a:cubicBezTo>
                    <a:pt x="924" y="180"/>
                    <a:pt x="914" y="150"/>
                    <a:pt x="904" y="120"/>
                  </a:cubicBezTo>
                  <a:close/>
                  <a:moveTo>
                    <a:pt x="558" y="93"/>
                  </a:moveTo>
                  <a:cubicBezTo>
                    <a:pt x="558" y="92"/>
                    <a:pt x="559" y="93"/>
                    <a:pt x="558" y="93"/>
                  </a:cubicBezTo>
                  <a:close/>
                  <a:moveTo>
                    <a:pt x="492" y="99"/>
                  </a:moveTo>
                  <a:cubicBezTo>
                    <a:pt x="485" y="102"/>
                    <a:pt x="476" y="109"/>
                    <a:pt x="468" y="114"/>
                  </a:cubicBezTo>
                  <a:cubicBezTo>
                    <a:pt x="460" y="119"/>
                    <a:pt x="450" y="123"/>
                    <a:pt x="444" y="128"/>
                  </a:cubicBezTo>
                  <a:cubicBezTo>
                    <a:pt x="432" y="139"/>
                    <a:pt x="421" y="155"/>
                    <a:pt x="411" y="169"/>
                  </a:cubicBezTo>
                  <a:cubicBezTo>
                    <a:pt x="400" y="185"/>
                    <a:pt x="389" y="201"/>
                    <a:pt x="382" y="216"/>
                  </a:cubicBezTo>
                  <a:cubicBezTo>
                    <a:pt x="390" y="219"/>
                    <a:pt x="399" y="220"/>
                    <a:pt x="407" y="223"/>
                  </a:cubicBezTo>
                  <a:cubicBezTo>
                    <a:pt x="452" y="175"/>
                    <a:pt x="501" y="130"/>
                    <a:pt x="558" y="93"/>
                  </a:cubicBezTo>
                  <a:cubicBezTo>
                    <a:pt x="533" y="97"/>
                    <a:pt x="512" y="93"/>
                    <a:pt x="492" y="99"/>
                  </a:cubicBezTo>
                  <a:close/>
                  <a:moveTo>
                    <a:pt x="667" y="93"/>
                  </a:moveTo>
                  <a:cubicBezTo>
                    <a:pt x="661" y="115"/>
                    <a:pt x="652" y="139"/>
                    <a:pt x="650" y="163"/>
                  </a:cubicBezTo>
                  <a:cubicBezTo>
                    <a:pt x="660" y="138"/>
                    <a:pt x="673" y="116"/>
                    <a:pt x="685" y="94"/>
                  </a:cubicBezTo>
                  <a:cubicBezTo>
                    <a:pt x="678" y="94"/>
                    <a:pt x="674" y="92"/>
                    <a:pt x="667" y="93"/>
                  </a:cubicBezTo>
                  <a:close/>
                  <a:moveTo>
                    <a:pt x="639" y="211"/>
                  </a:moveTo>
                  <a:cubicBezTo>
                    <a:pt x="674" y="211"/>
                    <a:pt x="707" y="208"/>
                    <a:pt x="743" y="209"/>
                  </a:cubicBezTo>
                  <a:cubicBezTo>
                    <a:pt x="745" y="170"/>
                    <a:pt x="747" y="132"/>
                    <a:pt x="750" y="95"/>
                  </a:cubicBezTo>
                  <a:cubicBezTo>
                    <a:pt x="729" y="96"/>
                    <a:pt x="708" y="95"/>
                    <a:pt x="689" y="94"/>
                  </a:cubicBezTo>
                  <a:cubicBezTo>
                    <a:pt x="669" y="129"/>
                    <a:pt x="646" y="162"/>
                    <a:pt x="639" y="211"/>
                  </a:cubicBezTo>
                  <a:close/>
                  <a:moveTo>
                    <a:pt x="825" y="120"/>
                  </a:moveTo>
                  <a:cubicBezTo>
                    <a:pt x="823" y="113"/>
                    <a:pt x="819" y="96"/>
                    <a:pt x="811" y="95"/>
                  </a:cubicBezTo>
                  <a:cubicBezTo>
                    <a:pt x="803" y="93"/>
                    <a:pt x="791" y="98"/>
                    <a:pt x="782" y="95"/>
                  </a:cubicBezTo>
                  <a:cubicBezTo>
                    <a:pt x="784" y="133"/>
                    <a:pt x="786" y="171"/>
                    <a:pt x="787" y="209"/>
                  </a:cubicBezTo>
                  <a:cubicBezTo>
                    <a:pt x="811" y="208"/>
                    <a:pt x="832" y="210"/>
                    <a:pt x="855" y="210"/>
                  </a:cubicBezTo>
                  <a:cubicBezTo>
                    <a:pt x="848" y="183"/>
                    <a:pt x="836" y="148"/>
                    <a:pt x="825" y="120"/>
                  </a:cubicBezTo>
                  <a:close/>
                  <a:moveTo>
                    <a:pt x="499" y="96"/>
                  </a:moveTo>
                  <a:cubicBezTo>
                    <a:pt x="499" y="96"/>
                    <a:pt x="500" y="97"/>
                    <a:pt x="499" y="96"/>
                  </a:cubicBezTo>
                  <a:close/>
                  <a:moveTo>
                    <a:pt x="752" y="98"/>
                  </a:moveTo>
                  <a:cubicBezTo>
                    <a:pt x="750" y="135"/>
                    <a:pt x="747" y="171"/>
                    <a:pt x="746" y="209"/>
                  </a:cubicBezTo>
                  <a:cubicBezTo>
                    <a:pt x="758" y="209"/>
                    <a:pt x="771" y="209"/>
                    <a:pt x="784" y="209"/>
                  </a:cubicBezTo>
                  <a:cubicBezTo>
                    <a:pt x="783" y="170"/>
                    <a:pt x="781" y="133"/>
                    <a:pt x="779" y="95"/>
                  </a:cubicBezTo>
                  <a:cubicBezTo>
                    <a:pt x="771" y="97"/>
                    <a:pt x="756" y="92"/>
                    <a:pt x="752" y="98"/>
                  </a:cubicBezTo>
                  <a:close/>
                  <a:moveTo>
                    <a:pt x="1056" y="191"/>
                  </a:moveTo>
                  <a:cubicBezTo>
                    <a:pt x="1069" y="202"/>
                    <a:pt x="1077" y="217"/>
                    <a:pt x="1090" y="228"/>
                  </a:cubicBezTo>
                  <a:cubicBezTo>
                    <a:pt x="1115" y="224"/>
                    <a:pt x="1137" y="218"/>
                    <a:pt x="1159" y="212"/>
                  </a:cubicBezTo>
                  <a:cubicBezTo>
                    <a:pt x="1152" y="199"/>
                    <a:pt x="1138" y="190"/>
                    <a:pt x="1126" y="180"/>
                  </a:cubicBezTo>
                  <a:cubicBezTo>
                    <a:pt x="1101" y="159"/>
                    <a:pt x="1078" y="141"/>
                    <a:pt x="1049" y="122"/>
                  </a:cubicBezTo>
                  <a:cubicBezTo>
                    <a:pt x="1032" y="112"/>
                    <a:pt x="1016" y="96"/>
                    <a:pt x="996" y="96"/>
                  </a:cubicBezTo>
                  <a:cubicBezTo>
                    <a:pt x="1020" y="124"/>
                    <a:pt x="1040" y="155"/>
                    <a:pt x="1056" y="191"/>
                  </a:cubicBezTo>
                  <a:close/>
                  <a:moveTo>
                    <a:pt x="1095" y="150"/>
                  </a:moveTo>
                  <a:cubicBezTo>
                    <a:pt x="1112" y="165"/>
                    <a:pt x="1132" y="180"/>
                    <a:pt x="1149" y="195"/>
                  </a:cubicBezTo>
                  <a:cubicBezTo>
                    <a:pt x="1154" y="200"/>
                    <a:pt x="1159" y="209"/>
                    <a:pt x="1167" y="209"/>
                  </a:cubicBezTo>
                  <a:cubicBezTo>
                    <a:pt x="1146" y="171"/>
                    <a:pt x="1113" y="136"/>
                    <a:pt x="1081" y="107"/>
                  </a:cubicBezTo>
                  <a:cubicBezTo>
                    <a:pt x="1060" y="104"/>
                    <a:pt x="1036" y="99"/>
                    <a:pt x="1015" y="98"/>
                  </a:cubicBezTo>
                  <a:cubicBezTo>
                    <a:pt x="1044" y="113"/>
                    <a:pt x="1069" y="132"/>
                    <a:pt x="1095" y="150"/>
                  </a:cubicBezTo>
                  <a:close/>
                  <a:moveTo>
                    <a:pt x="555" y="99"/>
                  </a:moveTo>
                  <a:cubicBezTo>
                    <a:pt x="506" y="130"/>
                    <a:pt x="457" y="172"/>
                    <a:pt x="418" y="216"/>
                  </a:cubicBezTo>
                  <a:cubicBezTo>
                    <a:pt x="417" y="218"/>
                    <a:pt x="411" y="220"/>
                    <a:pt x="414" y="224"/>
                  </a:cubicBezTo>
                  <a:cubicBezTo>
                    <a:pt x="438" y="232"/>
                    <a:pt x="467" y="223"/>
                    <a:pt x="494" y="221"/>
                  </a:cubicBezTo>
                  <a:cubicBezTo>
                    <a:pt x="510" y="176"/>
                    <a:pt x="530" y="135"/>
                    <a:pt x="555" y="99"/>
                  </a:cubicBezTo>
                  <a:moveTo>
                    <a:pt x="555" y="99"/>
                  </a:moveTo>
                  <a:cubicBezTo>
                    <a:pt x="556" y="99"/>
                    <a:pt x="555" y="98"/>
                    <a:pt x="555" y="99"/>
                  </a:cubicBezTo>
                  <a:moveTo>
                    <a:pt x="484" y="101"/>
                  </a:moveTo>
                  <a:cubicBezTo>
                    <a:pt x="483" y="101"/>
                    <a:pt x="484" y="102"/>
                    <a:pt x="484" y="101"/>
                  </a:cubicBezTo>
                  <a:close/>
                  <a:moveTo>
                    <a:pt x="1118" y="101"/>
                  </a:moveTo>
                  <a:cubicBezTo>
                    <a:pt x="1119" y="103"/>
                    <a:pt x="1119" y="101"/>
                    <a:pt x="1118" y="101"/>
                  </a:cubicBezTo>
                  <a:moveTo>
                    <a:pt x="1118" y="101"/>
                  </a:moveTo>
                  <a:cubicBezTo>
                    <a:pt x="1118" y="100"/>
                    <a:pt x="1117" y="101"/>
                    <a:pt x="1118" y="101"/>
                  </a:cubicBezTo>
                  <a:moveTo>
                    <a:pt x="454" y="119"/>
                  </a:moveTo>
                  <a:cubicBezTo>
                    <a:pt x="452" y="119"/>
                    <a:pt x="454" y="120"/>
                    <a:pt x="454" y="119"/>
                  </a:cubicBezTo>
                  <a:moveTo>
                    <a:pt x="454" y="119"/>
                  </a:moveTo>
                  <a:cubicBezTo>
                    <a:pt x="464" y="113"/>
                    <a:pt x="474" y="108"/>
                    <a:pt x="483" y="101"/>
                  </a:cubicBezTo>
                  <a:cubicBezTo>
                    <a:pt x="466" y="100"/>
                    <a:pt x="462" y="111"/>
                    <a:pt x="454" y="119"/>
                  </a:cubicBezTo>
                  <a:moveTo>
                    <a:pt x="1120" y="103"/>
                  </a:moveTo>
                  <a:cubicBezTo>
                    <a:pt x="1120" y="103"/>
                    <a:pt x="1121" y="104"/>
                    <a:pt x="1120" y="103"/>
                  </a:cubicBezTo>
                  <a:close/>
                  <a:moveTo>
                    <a:pt x="1075" y="104"/>
                  </a:moveTo>
                  <a:cubicBezTo>
                    <a:pt x="1075" y="104"/>
                    <a:pt x="1076" y="105"/>
                    <a:pt x="1075" y="104"/>
                  </a:cubicBezTo>
                  <a:close/>
                  <a:moveTo>
                    <a:pt x="417" y="112"/>
                  </a:moveTo>
                  <a:cubicBezTo>
                    <a:pt x="407" y="115"/>
                    <a:pt x="396" y="125"/>
                    <a:pt x="386" y="131"/>
                  </a:cubicBezTo>
                  <a:cubicBezTo>
                    <a:pt x="357" y="148"/>
                    <a:pt x="335" y="165"/>
                    <a:pt x="317" y="191"/>
                  </a:cubicBezTo>
                  <a:cubicBezTo>
                    <a:pt x="325" y="195"/>
                    <a:pt x="332" y="200"/>
                    <a:pt x="342" y="203"/>
                  </a:cubicBezTo>
                  <a:cubicBezTo>
                    <a:pt x="374" y="176"/>
                    <a:pt x="406" y="149"/>
                    <a:pt x="442" y="127"/>
                  </a:cubicBezTo>
                  <a:cubicBezTo>
                    <a:pt x="445" y="123"/>
                    <a:pt x="449" y="119"/>
                    <a:pt x="453" y="115"/>
                  </a:cubicBezTo>
                  <a:cubicBezTo>
                    <a:pt x="455" y="112"/>
                    <a:pt x="466" y="105"/>
                    <a:pt x="461" y="104"/>
                  </a:cubicBezTo>
                  <a:cubicBezTo>
                    <a:pt x="446" y="109"/>
                    <a:pt x="430" y="107"/>
                    <a:pt x="417" y="112"/>
                  </a:cubicBezTo>
                  <a:close/>
                  <a:moveTo>
                    <a:pt x="1210" y="188"/>
                  </a:moveTo>
                  <a:cubicBezTo>
                    <a:pt x="1213" y="187"/>
                    <a:pt x="1214" y="184"/>
                    <a:pt x="1216" y="183"/>
                  </a:cubicBezTo>
                  <a:cubicBezTo>
                    <a:pt x="1210" y="171"/>
                    <a:pt x="1197" y="162"/>
                    <a:pt x="1185" y="152"/>
                  </a:cubicBezTo>
                  <a:cubicBezTo>
                    <a:pt x="1175" y="143"/>
                    <a:pt x="1164" y="130"/>
                    <a:pt x="1151" y="123"/>
                  </a:cubicBezTo>
                  <a:cubicBezTo>
                    <a:pt x="1135" y="116"/>
                    <a:pt x="1116" y="117"/>
                    <a:pt x="1097" y="110"/>
                  </a:cubicBezTo>
                  <a:cubicBezTo>
                    <a:pt x="1096" y="110"/>
                    <a:pt x="1094" y="110"/>
                    <a:pt x="1094" y="111"/>
                  </a:cubicBezTo>
                  <a:cubicBezTo>
                    <a:pt x="1136" y="132"/>
                    <a:pt x="1174" y="163"/>
                    <a:pt x="1210" y="188"/>
                  </a:cubicBezTo>
                  <a:close/>
                  <a:moveTo>
                    <a:pt x="1090" y="112"/>
                  </a:moveTo>
                  <a:cubicBezTo>
                    <a:pt x="1090" y="112"/>
                    <a:pt x="1090" y="113"/>
                    <a:pt x="1090" y="113"/>
                  </a:cubicBezTo>
                  <a:cubicBezTo>
                    <a:pt x="1124" y="138"/>
                    <a:pt x="1146" y="175"/>
                    <a:pt x="1173" y="207"/>
                  </a:cubicBezTo>
                  <a:cubicBezTo>
                    <a:pt x="1185" y="202"/>
                    <a:pt x="1198" y="198"/>
                    <a:pt x="1206" y="190"/>
                  </a:cubicBezTo>
                  <a:cubicBezTo>
                    <a:pt x="1170" y="161"/>
                    <a:pt x="1132" y="134"/>
                    <a:pt x="1090" y="112"/>
                  </a:cubicBezTo>
                  <a:moveTo>
                    <a:pt x="1090" y="112"/>
                  </a:moveTo>
                  <a:cubicBezTo>
                    <a:pt x="1090" y="110"/>
                    <a:pt x="1089" y="112"/>
                    <a:pt x="1090" y="112"/>
                  </a:cubicBezTo>
                  <a:moveTo>
                    <a:pt x="405" y="116"/>
                  </a:moveTo>
                  <a:cubicBezTo>
                    <a:pt x="389" y="116"/>
                    <a:pt x="383" y="126"/>
                    <a:pt x="374" y="134"/>
                  </a:cubicBezTo>
                  <a:moveTo>
                    <a:pt x="374" y="134"/>
                  </a:moveTo>
                  <a:cubicBezTo>
                    <a:pt x="373" y="134"/>
                    <a:pt x="372" y="135"/>
                    <a:pt x="371" y="136"/>
                  </a:cubicBezTo>
                  <a:moveTo>
                    <a:pt x="371" y="136"/>
                  </a:moveTo>
                  <a:cubicBezTo>
                    <a:pt x="370" y="136"/>
                    <a:pt x="370" y="136"/>
                    <a:pt x="370" y="137"/>
                  </a:cubicBezTo>
                  <a:moveTo>
                    <a:pt x="370" y="137"/>
                  </a:moveTo>
                  <a:cubicBezTo>
                    <a:pt x="369" y="137"/>
                    <a:pt x="370" y="138"/>
                    <a:pt x="370" y="137"/>
                  </a:cubicBezTo>
                  <a:moveTo>
                    <a:pt x="370" y="137"/>
                  </a:moveTo>
                  <a:cubicBezTo>
                    <a:pt x="371" y="137"/>
                    <a:pt x="371" y="136"/>
                    <a:pt x="371" y="136"/>
                  </a:cubicBezTo>
                  <a:moveTo>
                    <a:pt x="371" y="136"/>
                  </a:moveTo>
                  <a:cubicBezTo>
                    <a:pt x="373" y="136"/>
                    <a:pt x="374" y="135"/>
                    <a:pt x="374" y="134"/>
                  </a:cubicBezTo>
                  <a:moveTo>
                    <a:pt x="374" y="134"/>
                  </a:moveTo>
                  <a:cubicBezTo>
                    <a:pt x="385" y="129"/>
                    <a:pt x="395" y="122"/>
                    <a:pt x="405" y="116"/>
                  </a:cubicBezTo>
                  <a:moveTo>
                    <a:pt x="405" y="116"/>
                  </a:moveTo>
                  <a:cubicBezTo>
                    <a:pt x="409" y="117"/>
                    <a:pt x="405" y="113"/>
                    <a:pt x="405" y="116"/>
                  </a:cubicBezTo>
                  <a:moveTo>
                    <a:pt x="1142" y="119"/>
                  </a:moveTo>
                  <a:cubicBezTo>
                    <a:pt x="1142" y="118"/>
                    <a:pt x="1143" y="119"/>
                    <a:pt x="1142" y="119"/>
                  </a:cubicBezTo>
                  <a:close/>
                  <a:moveTo>
                    <a:pt x="365" y="119"/>
                  </a:moveTo>
                  <a:cubicBezTo>
                    <a:pt x="364" y="119"/>
                    <a:pt x="365" y="120"/>
                    <a:pt x="365" y="119"/>
                  </a:cubicBezTo>
                  <a:close/>
                  <a:moveTo>
                    <a:pt x="363" y="120"/>
                  </a:moveTo>
                  <a:cubicBezTo>
                    <a:pt x="361" y="121"/>
                    <a:pt x="363" y="122"/>
                    <a:pt x="363" y="120"/>
                  </a:cubicBezTo>
                  <a:moveTo>
                    <a:pt x="363" y="120"/>
                  </a:moveTo>
                  <a:cubicBezTo>
                    <a:pt x="364" y="120"/>
                    <a:pt x="363" y="119"/>
                    <a:pt x="363" y="120"/>
                  </a:cubicBezTo>
                  <a:moveTo>
                    <a:pt x="326" y="147"/>
                  </a:moveTo>
                  <a:cubicBezTo>
                    <a:pt x="312" y="157"/>
                    <a:pt x="291" y="166"/>
                    <a:pt x="308" y="182"/>
                  </a:cubicBezTo>
                  <a:cubicBezTo>
                    <a:pt x="333" y="161"/>
                    <a:pt x="362" y="143"/>
                    <a:pt x="385" y="120"/>
                  </a:cubicBezTo>
                  <a:cubicBezTo>
                    <a:pt x="360" y="124"/>
                    <a:pt x="343" y="136"/>
                    <a:pt x="326" y="147"/>
                  </a:cubicBezTo>
                  <a:close/>
                  <a:moveTo>
                    <a:pt x="360" y="122"/>
                  </a:moveTo>
                  <a:cubicBezTo>
                    <a:pt x="359" y="122"/>
                    <a:pt x="360" y="123"/>
                    <a:pt x="360" y="122"/>
                  </a:cubicBezTo>
                  <a:close/>
                  <a:moveTo>
                    <a:pt x="365" y="123"/>
                  </a:moveTo>
                  <a:cubicBezTo>
                    <a:pt x="364" y="123"/>
                    <a:pt x="365" y="124"/>
                    <a:pt x="365" y="123"/>
                  </a:cubicBezTo>
                  <a:close/>
                  <a:moveTo>
                    <a:pt x="357" y="124"/>
                  </a:moveTo>
                  <a:cubicBezTo>
                    <a:pt x="356" y="124"/>
                    <a:pt x="358" y="125"/>
                    <a:pt x="357" y="124"/>
                  </a:cubicBezTo>
                  <a:close/>
                  <a:moveTo>
                    <a:pt x="354" y="126"/>
                  </a:moveTo>
                  <a:cubicBezTo>
                    <a:pt x="354" y="126"/>
                    <a:pt x="355" y="127"/>
                    <a:pt x="354" y="126"/>
                  </a:cubicBezTo>
                  <a:close/>
                  <a:moveTo>
                    <a:pt x="910" y="129"/>
                  </a:moveTo>
                  <a:cubicBezTo>
                    <a:pt x="919" y="156"/>
                    <a:pt x="927" y="184"/>
                    <a:pt x="934" y="214"/>
                  </a:cubicBezTo>
                  <a:cubicBezTo>
                    <a:pt x="946" y="215"/>
                    <a:pt x="959" y="215"/>
                    <a:pt x="970" y="216"/>
                  </a:cubicBezTo>
                  <a:cubicBezTo>
                    <a:pt x="952" y="185"/>
                    <a:pt x="933" y="155"/>
                    <a:pt x="910" y="129"/>
                  </a:cubicBezTo>
                  <a:moveTo>
                    <a:pt x="910" y="129"/>
                  </a:moveTo>
                  <a:cubicBezTo>
                    <a:pt x="911" y="125"/>
                    <a:pt x="907" y="129"/>
                    <a:pt x="910" y="129"/>
                  </a:cubicBezTo>
                  <a:moveTo>
                    <a:pt x="1166" y="129"/>
                  </a:moveTo>
                  <a:cubicBezTo>
                    <a:pt x="1166" y="129"/>
                    <a:pt x="1167" y="130"/>
                    <a:pt x="1166" y="129"/>
                  </a:cubicBezTo>
                  <a:close/>
                  <a:moveTo>
                    <a:pt x="1222" y="166"/>
                  </a:moveTo>
                  <a:cubicBezTo>
                    <a:pt x="1218" y="155"/>
                    <a:pt x="1206" y="150"/>
                    <a:pt x="1198" y="144"/>
                  </a:cubicBezTo>
                  <a:cubicBezTo>
                    <a:pt x="1189" y="138"/>
                    <a:pt x="1180" y="130"/>
                    <a:pt x="1168" y="130"/>
                  </a:cubicBezTo>
                  <a:cubicBezTo>
                    <a:pt x="1187" y="141"/>
                    <a:pt x="1204" y="154"/>
                    <a:pt x="1222" y="166"/>
                  </a:cubicBezTo>
                  <a:close/>
                  <a:moveTo>
                    <a:pt x="1165" y="132"/>
                  </a:moveTo>
                  <a:cubicBezTo>
                    <a:pt x="1166" y="133"/>
                    <a:pt x="1165" y="132"/>
                    <a:pt x="1165" y="132"/>
                  </a:cubicBezTo>
                  <a:close/>
                  <a:moveTo>
                    <a:pt x="1169" y="134"/>
                  </a:moveTo>
                  <a:cubicBezTo>
                    <a:pt x="1187" y="147"/>
                    <a:pt x="1204" y="167"/>
                    <a:pt x="1220" y="178"/>
                  </a:cubicBezTo>
                  <a:cubicBezTo>
                    <a:pt x="1220" y="175"/>
                    <a:pt x="1223" y="174"/>
                    <a:pt x="1222" y="170"/>
                  </a:cubicBezTo>
                  <a:cubicBezTo>
                    <a:pt x="1206" y="157"/>
                    <a:pt x="1188" y="145"/>
                    <a:pt x="1169" y="134"/>
                  </a:cubicBezTo>
                  <a:moveTo>
                    <a:pt x="1169" y="134"/>
                  </a:moveTo>
                  <a:cubicBezTo>
                    <a:pt x="1168" y="132"/>
                    <a:pt x="1168" y="134"/>
                    <a:pt x="1169" y="134"/>
                  </a:cubicBezTo>
                  <a:moveTo>
                    <a:pt x="434" y="136"/>
                  </a:moveTo>
                  <a:cubicBezTo>
                    <a:pt x="433" y="136"/>
                    <a:pt x="433" y="136"/>
                    <a:pt x="433" y="137"/>
                  </a:cubicBezTo>
                  <a:moveTo>
                    <a:pt x="433" y="137"/>
                  </a:moveTo>
                  <a:cubicBezTo>
                    <a:pt x="401" y="157"/>
                    <a:pt x="372" y="180"/>
                    <a:pt x="345" y="205"/>
                  </a:cubicBezTo>
                  <a:cubicBezTo>
                    <a:pt x="357" y="209"/>
                    <a:pt x="367" y="213"/>
                    <a:pt x="379" y="215"/>
                  </a:cubicBezTo>
                  <a:cubicBezTo>
                    <a:pt x="394" y="187"/>
                    <a:pt x="413" y="162"/>
                    <a:pt x="433" y="137"/>
                  </a:cubicBezTo>
                  <a:moveTo>
                    <a:pt x="433" y="137"/>
                  </a:moveTo>
                  <a:cubicBezTo>
                    <a:pt x="434" y="137"/>
                    <a:pt x="434" y="136"/>
                    <a:pt x="434" y="136"/>
                  </a:cubicBezTo>
                  <a:moveTo>
                    <a:pt x="434" y="136"/>
                  </a:moveTo>
                  <a:cubicBezTo>
                    <a:pt x="435" y="135"/>
                    <a:pt x="434" y="135"/>
                    <a:pt x="434" y="136"/>
                  </a:cubicBezTo>
                  <a:moveTo>
                    <a:pt x="327" y="142"/>
                  </a:moveTo>
                  <a:cubicBezTo>
                    <a:pt x="327" y="141"/>
                    <a:pt x="328" y="142"/>
                    <a:pt x="327" y="142"/>
                  </a:cubicBezTo>
                  <a:close/>
                  <a:moveTo>
                    <a:pt x="325" y="143"/>
                  </a:moveTo>
                  <a:cubicBezTo>
                    <a:pt x="319" y="146"/>
                    <a:pt x="312" y="150"/>
                    <a:pt x="308" y="156"/>
                  </a:cubicBezTo>
                  <a:moveTo>
                    <a:pt x="308" y="156"/>
                  </a:moveTo>
                  <a:cubicBezTo>
                    <a:pt x="307" y="156"/>
                    <a:pt x="307" y="156"/>
                    <a:pt x="307" y="157"/>
                  </a:cubicBezTo>
                  <a:moveTo>
                    <a:pt x="307" y="157"/>
                  </a:moveTo>
                  <a:cubicBezTo>
                    <a:pt x="306" y="157"/>
                    <a:pt x="306" y="157"/>
                    <a:pt x="306" y="158"/>
                  </a:cubicBezTo>
                  <a:moveTo>
                    <a:pt x="306" y="158"/>
                  </a:moveTo>
                  <a:cubicBezTo>
                    <a:pt x="305" y="158"/>
                    <a:pt x="306" y="159"/>
                    <a:pt x="306" y="158"/>
                  </a:cubicBezTo>
                  <a:moveTo>
                    <a:pt x="306" y="158"/>
                  </a:moveTo>
                  <a:cubicBezTo>
                    <a:pt x="307" y="158"/>
                    <a:pt x="307" y="158"/>
                    <a:pt x="307" y="157"/>
                  </a:cubicBezTo>
                  <a:moveTo>
                    <a:pt x="307" y="157"/>
                  </a:moveTo>
                  <a:cubicBezTo>
                    <a:pt x="308" y="157"/>
                    <a:pt x="308" y="157"/>
                    <a:pt x="308" y="156"/>
                  </a:cubicBezTo>
                  <a:moveTo>
                    <a:pt x="308" y="156"/>
                  </a:moveTo>
                  <a:cubicBezTo>
                    <a:pt x="314" y="152"/>
                    <a:pt x="320" y="147"/>
                    <a:pt x="325" y="143"/>
                  </a:cubicBezTo>
                  <a:moveTo>
                    <a:pt x="325" y="143"/>
                  </a:moveTo>
                  <a:cubicBezTo>
                    <a:pt x="327" y="142"/>
                    <a:pt x="325" y="141"/>
                    <a:pt x="325" y="143"/>
                  </a:cubicBezTo>
                  <a:moveTo>
                    <a:pt x="338" y="163"/>
                  </a:moveTo>
                  <a:cubicBezTo>
                    <a:pt x="337" y="163"/>
                    <a:pt x="337" y="163"/>
                    <a:pt x="337" y="164"/>
                  </a:cubicBezTo>
                  <a:moveTo>
                    <a:pt x="337" y="164"/>
                  </a:moveTo>
                  <a:cubicBezTo>
                    <a:pt x="327" y="170"/>
                    <a:pt x="317" y="176"/>
                    <a:pt x="310" y="185"/>
                  </a:cubicBezTo>
                  <a:cubicBezTo>
                    <a:pt x="312" y="185"/>
                    <a:pt x="312" y="188"/>
                    <a:pt x="315" y="188"/>
                  </a:cubicBezTo>
                  <a:cubicBezTo>
                    <a:pt x="322" y="180"/>
                    <a:pt x="330" y="172"/>
                    <a:pt x="337" y="164"/>
                  </a:cubicBezTo>
                  <a:moveTo>
                    <a:pt x="337" y="164"/>
                  </a:moveTo>
                  <a:cubicBezTo>
                    <a:pt x="338" y="164"/>
                    <a:pt x="338" y="163"/>
                    <a:pt x="338" y="163"/>
                  </a:cubicBezTo>
                  <a:moveTo>
                    <a:pt x="338" y="163"/>
                  </a:moveTo>
                  <a:cubicBezTo>
                    <a:pt x="339" y="162"/>
                    <a:pt x="338" y="162"/>
                    <a:pt x="338" y="163"/>
                  </a:cubicBezTo>
                  <a:moveTo>
                    <a:pt x="648" y="165"/>
                  </a:moveTo>
                  <a:cubicBezTo>
                    <a:pt x="647" y="164"/>
                    <a:pt x="648" y="165"/>
                    <a:pt x="648" y="165"/>
                  </a:cubicBezTo>
                  <a:close/>
                  <a:moveTo>
                    <a:pt x="1279" y="213"/>
                  </a:moveTo>
                  <a:cubicBezTo>
                    <a:pt x="1279" y="213"/>
                    <a:pt x="1280" y="214"/>
                    <a:pt x="1280" y="214"/>
                  </a:cubicBezTo>
                  <a:moveTo>
                    <a:pt x="1280" y="214"/>
                  </a:moveTo>
                  <a:cubicBezTo>
                    <a:pt x="1280" y="214"/>
                    <a:pt x="1281" y="214"/>
                    <a:pt x="1281" y="215"/>
                  </a:cubicBezTo>
                  <a:moveTo>
                    <a:pt x="1281" y="215"/>
                  </a:moveTo>
                  <a:cubicBezTo>
                    <a:pt x="1281" y="215"/>
                    <a:pt x="1282" y="215"/>
                    <a:pt x="1282" y="215"/>
                  </a:cubicBezTo>
                  <a:moveTo>
                    <a:pt x="1282" y="215"/>
                  </a:moveTo>
                  <a:cubicBezTo>
                    <a:pt x="1282" y="216"/>
                    <a:pt x="1283" y="216"/>
                    <a:pt x="1283" y="216"/>
                  </a:cubicBezTo>
                  <a:moveTo>
                    <a:pt x="1283" y="216"/>
                  </a:moveTo>
                  <a:cubicBezTo>
                    <a:pt x="1283" y="217"/>
                    <a:pt x="1284" y="217"/>
                    <a:pt x="1284" y="217"/>
                  </a:cubicBezTo>
                  <a:moveTo>
                    <a:pt x="1284" y="217"/>
                  </a:moveTo>
                  <a:cubicBezTo>
                    <a:pt x="1284" y="218"/>
                    <a:pt x="1285" y="218"/>
                    <a:pt x="1285" y="218"/>
                  </a:cubicBezTo>
                  <a:moveTo>
                    <a:pt x="1285" y="218"/>
                  </a:moveTo>
                  <a:cubicBezTo>
                    <a:pt x="1285" y="219"/>
                    <a:pt x="1286" y="219"/>
                    <a:pt x="1286" y="219"/>
                  </a:cubicBezTo>
                  <a:moveTo>
                    <a:pt x="1286" y="219"/>
                  </a:moveTo>
                  <a:cubicBezTo>
                    <a:pt x="1286" y="220"/>
                    <a:pt x="1287" y="220"/>
                    <a:pt x="1287" y="220"/>
                  </a:cubicBezTo>
                  <a:moveTo>
                    <a:pt x="1287" y="220"/>
                  </a:moveTo>
                  <a:cubicBezTo>
                    <a:pt x="1288" y="222"/>
                    <a:pt x="1288" y="220"/>
                    <a:pt x="1287" y="220"/>
                  </a:cubicBezTo>
                  <a:moveTo>
                    <a:pt x="1287" y="220"/>
                  </a:moveTo>
                  <a:cubicBezTo>
                    <a:pt x="1287" y="219"/>
                    <a:pt x="1287" y="219"/>
                    <a:pt x="1286" y="219"/>
                  </a:cubicBezTo>
                  <a:moveTo>
                    <a:pt x="1286" y="219"/>
                  </a:moveTo>
                  <a:cubicBezTo>
                    <a:pt x="1286" y="219"/>
                    <a:pt x="1286" y="218"/>
                    <a:pt x="1285" y="218"/>
                  </a:cubicBezTo>
                  <a:moveTo>
                    <a:pt x="1285" y="218"/>
                  </a:moveTo>
                  <a:cubicBezTo>
                    <a:pt x="1285" y="218"/>
                    <a:pt x="1285" y="217"/>
                    <a:pt x="1284" y="217"/>
                  </a:cubicBezTo>
                  <a:moveTo>
                    <a:pt x="1284" y="217"/>
                  </a:moveTo>
                  <a:cubicBezTo>
                    <a:pt x="1284" y="217"/>
                    <a:pt x="1284" y="216"/>
                    <a:pt x="1283" y="216"/>
                  </a:cubicBezTo>
                  <a:moveTo>
                    <a:pt x="1283" y="216"/>
                  </a:moveTo>
                  <a:cubicBezTo>
                    <a:pt x="1283" y="216"/>
                    <a:pt x="1283" y="216"/>
                    <a:pt x="1282" y="215"/>
                  </a:cubicBezTo>
                  <a:moveTo>
                    <a:pt x="1282" y="215"/>
                  </a:moveTo>
                  <a:cubicBezTo>
                    <a:pt x="1283" y="215"/>
                    <a:pt x="1282" y="215"/>
                    <a:pt x="1281" y="215"/>
                  </a:cubicBezTo>
                  <a:moveTo>
                    <a:pt x="1281" y="215"/>
                  </a:moveTo>
                  <a:cubicBezTo>
                    <a:pt x="1282" y="214"/>
                    <a:pt x="1281" y="214"/>
                    <a:pt x="1280" y="214"/>
                  </a:cubicBezTo>
                  <a:moveTo>
                    <a:pt x="1280" y="214"/>
                  </a:moveTo>
                  <a:cubicBezTo>
                    <a:pt x="1281" y="213"/>
                    <a:pt x="1280" y="213"/>
                    <a:pt x="1279" y="213"/>
                  </a:cubicBezTo>
                  <a:moveTo>
                    <a:pt x="1279" y="213"/>
                  </a:moveTo>
                  <a:cubicBezTo>
                    <a:pt x="1262" y="195"/>
                    <a:pt x="1245" y="179"/>
                    <a:pt x="1225" y="165"/>
                  </a:cubicBezTo>
                  <a:cubicBezTo>
                    <a:pt x="1226" y="171"/>
                    <a:pt x="1233" y="175"/>
                    <a:pt x="1237" y="178"/>
                  </a:cubicBezTo>
                  <a:cubicBezTo>
                    <a:pt x="1251" y="189"/>
                    <a:pt x="1265" y="201"/>
                    <a:pt x="1279" y="213"/>
                  </a:cubicBezTo>
                  <a:moveTo>
                    <a:pt x="188" y="288"/>
                  </a:moveTo>
                  <a:cubicBezTo>
                    <a:pt x="205" y="283"/>
                    <a:pt x="212" y="269"/>
                    <a:pt x="223" y="257"/>
                  </a:cubicBezTo>
                  <a:cubicBezTo>
                    <a:pt x="250" y="230"/>
                    <a:pt x="277" y="206"/>
                    <a:pt x="305" y="183"/>
                  </a:cubicBezTo>
                  <a:cubicBezTo>
                    <a:pt x="301" y="179"/>
                    <a:pt x="300" y="173"/>
                    <a:pt x="298" y="167"/>
                  </a:cubicBezTo>
                  <a:cubicBezTo>
                    <a:pt x="257" y="204"/>
                    <a:pt x="219" y="243"/>
                    <a:pt x="188" y="288"/>
                  </a:cubicBezTo>
                  <a:close/>
                  <a:moveTo>
                    <a:pt x="1351" y="296"/>
                  </a:moveTo>
                  <a:cubicBezTo>
                    <a:pt x="1351" y="297"/>
                    <a:pt x="1352" y="297"/>
                    <a:pt x="1352" y="297"/>
                  </a:cubicBezTo>
                  <a:moveTo>
                    <a:pt x="1352" y="297"/>
                  </a:moveTo>
                  <a:cubicBezTo>
                    <a:pt x="1353" y="298"/>
                    <a:pt x="1354" y="297"/>
                    <a:pt x="1352" y="297"/>
                  </a:cubicBezTo>
                  <a:moveTo>
                    <a:pt x="1352" y="297"/>
                  </a:moveTo>
                  <a:cubicBezTo>
                    <a:pt x="1353" y="296"/>
                    <a:pt x="1352" y="296"/>
                    <a:pt x="1351" y="296"/>
                  </a:cubicBezTo>
                  <a:moveTo>
                    <a:pt x="1351" y="296"/>
                  </a:moveTo>
                  <a:cubicBezTo>
                    <a:pt x="1351" y="295"/>
                    <a:pt x="1351" y="293"/>
                    <a:pt x="1350" y="293"/>
                  </a:cubicBezTo>
                  <a:cubicBezTo>
                    <a:pt x="1320" y="252"/>
                    <a:pt x="1281" y="217"/>
                    <a:pt x="1241" y="185"/>
                  </a:cubicBezTo>
                  <a:cubicBezTo>
                    <a:pt x="1236" y="181"/>
                    <a:pt x="1231" y="174"/>
                    <a:pt x="1224" y="173"/>
                  </a:cubicBezTo>
                  <a:cubicBezTo>
                    <a:pt x="1218" y="183"/>
                    <a:pt x="1228" y="188"/>
                    <a:pt x="1233" y="194"/>
                  </a:cubicBezTo>
                  <a:cubicBezTo>
                    <a:pt x="1239" y="201"/>
                    <a:pt x="1244" y="208"/>
                    <a:pt x="1250" y="214"/>
                  </a:cubicBezTo>
                  <a:cubicBezTo>
                    <a:pt x="1267" y="233"/>
                    <a:pt x="1280" y="256"/>
                    <a:pt x="1300" y="274"/>
                  </a:cubicBezTo>
                  <a:cubicBezTo>
                    <a:pt x="1319" y="279"/>
                    <a:pt x="1335" y="288"/>
                    <a:pt x="1351" y="296"/>
                  </a:cubicBezTo>
                  <a:moveTo>
                    <a:pt x="1218" y="184"/>
                  </a:moveTo>
                  <a:cubicBezTo>
                    <a:pt x="1217" y="187"/>
                    <a:pt x="1213" y="188"/>
                    <a:pt x="1211" y="191"/>
                  </a:cubicBezTo>
                  <a:cubicBezTo>
                    <a:pt x="1231" y="205"/>
                    <a:pt x="1249" y="226"/>
                    <a:pt x="1267" y="239"/>
                  </a:cubicBezTo>
                  <a:cubicBezTo>
                    <a:pt x="1250" y="220"/>
                    <a:pt x="1237" y="199"/>
                    <a:pt x="1218" y="184"/>
                  </a:cubicBezTo>
                  <a:close/>
                  <a:moveTo>
                    <a:pt x="207" y="280"/>
                  </a:moveTo>
                  <a:cubicBezTo>
                    <a:pt x="206" y="280"/>
                    <a:pt x="207" y="281"/>
                    <a:pt x="207" y="280"/>
                  </a:cubicBezTo>
                  <a:moveTo>
                    <a:pt x="207" y="280"/>
                  </a:moveTo>
                  <a:cubicBezTo>
                    <a:pt x="225" y="274"/>
                    <a:pt x="241" y="267"/>
                    <a:pt x="260" y="263"/>
                  </a:cubicBezTo>
                  <a:cubicBezTo>
                    <a:pt x="272" y="244"/>
                    <a:pt x="285" y="224"/>
                    <a:pt x="299" y="206"/>
                  </a:cubicBezTo>
                  <a:cubicBezTo>
                    <a:pt x="304" y="200"/>
                    <a:pt x="311" y="196"/>
                    <a:pt x="312" y="189"/>
                  </a:cubicBezTo>
                  <a:cubicBezTo>
                    <a:pt x="306" y="183"/>
                    <a:pt x="301" y="190"/>
                    <a:pt x="297" y="193"/>
                  </a:cubicBezTo>
                  <a:cubicBezTo>
                    <a:pt x="268" y="218"/>
                    <a:pt x="231" y="250"/>
                    <a:pt x="207" y="280"/>
                  </a:cubicBezTo>
                  <a:moveTo>
                    <a:pt x="267" y="192"/>
                  </a:moveTo>
                  <a:cubicBezTo>
                    <a:pt x="266" y="192"/>
                    <a:pt x="266" y="193"/>
                    <a:pt x="266" y="193"/>
                  </a:cubicBezTo>
                  <a:moveTo>
                    <a:pt x="266" y="193"/>
                  </a:moveTo>
                  <a:cubicBezTo>
                    <a:pt x="265" y="193"/>
                    <a:pt x="265" y="194"/>
                    <a:pt x="265" y="194"/>
                  </a:cubicBezTo>
                  <a:moveTo>
                    <a:pt x="265" y="194"/>
                  </a:moveTo>
                  <a:cubicBezTo>
                    <a:pt x="264" y="194"/>
                    <a:pt x="264" y="195"/>
                    <a:pt x="264" y="195"/>
                  </a:cubicBezTo>
                  <a:moveTo>
                    <a:pt x="264" y="195"/>
                  </a:moveTo>
                  <a:cubicBezTo>
                    <a:pt x="263" y="195"/>
                    <a:pt x="263" y="196"/>
                    <a:pt x="263" y="196"/>
                  </a:cubicBezTo>
                  <a:moveTo>
                    <a:pt x="263" y="196"/>
                  </a:moveTo>
                  <a:cubicBezTo>
                    <a:pt x="262" y="196"/>
                    <a:pt x="262" y="197"/>
                    <a:pt x="262" y="197"/>
                  </a:cubicBezTo>
                  <a:moveTo>
                    <a:pt x="262" y="197"/>
                  </a:moveTo>
                  <a:cubicBezTo>
                    <a:pt x="261" y="197"/>
                    <a:pt x="261" y="198"/>
                    <a:pt x="261" y="198"/>
                  </a:cubicBezTo>
                  <a:moveTo>
                    <a:pt x="261" y="198"/>
                  </a:moveTo>
                  <a:cubicBezTo>
                    <a:pt x="222" y="229"/>
                    <a:pt x="189" y="265"/>
                    <a:pt x="159" y="305"/>
                  </a:cubicBezTo>
                  <a:moveTo>
                    <a:pt x="159" y="305"/>
                  </a:moveTo>
                  <a:cubicBezTo>
                    <a:pt x="158" y="305"/>
                    <a:pt x="158" y="305"/>
                    <a:pt x="158" y="306"/>
                  </a:cubicBezTo>
                  <a:moveTo>
                    <a:pt x="158" y="306"/>
                  </a:moveTo>
                  <a:cubicBezTo>
                    <a:pt x="157" y="306"/>
                    <a:pt x="158" y="307"/>
                    <a:pt x="158" y="306"/>
                  </a:cubicBezTo>
                  <a:moveTo>
                    <a:pt x="158" y="306"/>
                  </a:moveTo>
                  <a:cubicBezTo>
                    <a:pt x="159" y="306"/>
                    <a:pt x="159" y="305"/>
                    <a:pt x="159" y="305"/>
                  </a:cubicBezTo>
                  <a:moveTo>
                    <a:pt x="159" y="305"/>
                  </a:moveTo>
                  <a:cubicBezTo>
                    <a:pt x="167" y="301"/>
                    <a:pt x="173" y="295"/>
                    <a:pt x="182" y="292"/>
                  </a:cubicBezTo>
                  <a:cubicBezTo>
                    <a:pt x="205" y="258"/>
                    <a:pt x="232" y="227"/>
                    <a:pt x="261" y="198"/>
                  </a:cubicBezTo>
                  <a:moveTo>
                    <a:pt x="261" y="198"/>
                  </a:moveTo>
                  <a:cubicBezTo>
                    <a:pt x="262" y="198"/>
                    <a:pt x="262" y="198"/>
                    <a:pt x="262" y="197"/>
                  </a:cubicBezTo>
                  <a:moveTo>
                    <a:pt x="262" y="197"/>
                  </a:moveTo>
                  <a:cubicBezTo>
                    <a:pt x="263" y="197"/>
                    <a:pt x="263" y="197"/>
                    <a:pt x="263" y="196"/>
                  </a:cubicBezTo>
                  <a:moveTo>
                    <a:pt x="263" y="196"/>
                  </a:moveTo>
                  <a:cubicBezTo>
                    <a:pt x="264" y="196"/>
                    <a:pt x="264" y="196"/>
                    <a:pt x="264" y="195"/>
                  </a:cubicBezTo>
                  <a:moveTo>
                    <a:pt x="264" y="195"/>
                  </a:moveTo>
                  <a:cubicBezTo>
                    <a:pt x="265" y="195"/>
                    <a:pt x="265" y="195"/>
                    <a:pt x="265" y="194"/>
                  </a:cubicBezTo>
                  <a:moveTo>
                    <a:pt x="265" y="194"/>
                  </a:moveTo>
                  <a:cubicBezTo>
                    <a:pt x="266" y="195"/>
                    <a:pt x="266" y="194"/>
                    <a:pt x="266" y="193"/>
                  </a:cubicBezTo>
                  <a:moveTo>
                    <a:pt x="266" y="193"/>
                  </a:moveTo>
                  <a:cubicBezTo>
                    <a:pt x="266" y="194"/>
                    <a:pt x="267" y="193"/>
                    <a:pt x="267" y="192"/>
                  </a:cubicBezTo>
                  <a:moveTo>
                    <a:pt x="267" y="192"/>
                  </a:moveTo>
                  <a:cubicBezTo>
                    <a:pt x="268" y="192"/>
                    <a:pt x="267" y="191"/>
                    <a:pt x="267" y="192"/>
                  </a:cubicBezTo>
                  <a:moveTo>
                    <a:pt x="265" y="261"/>
                  </a:moveTo>
                  <a:cubicBezTo>
                    <a:pt x="263" y="261"/>
                    <a:pt x="265" y="262"/>
                    <a:pt x="265" y="261"/>
                  </a:cubicBezTo>
                  <a:moveTo>
                    <a:pt x="265" y="261"/>
                  </a:moveTo>
                  <a:cubicBezTo>
                    <a:pt x="274" y="259"/>
                    <a:pt x="281" y="256"/>
                    <a:pt x="291" y="255"/>
                  </a:cubicBezTo>
                  <a:cubicBezTo>
                    <a:pt x="305" y="236"/>
                    <a:pt x="324" y="222"/>
                    <a:pt x="340" y="205"/>
                  </a:cubicBezTo>
                  <a:cubicBezTo>
                    <a:pt x="330" y="202"/>
                    <a:pt x="323" y="196"/>
                    <a:pt x="315" y="192"/>
                  </a:cubicBezTo>
                  <a:cubicBezTo>
                    <a:pt x="296" y="214"/>
                    <a:pt x="279" y="236"/>
                    <a:pt x="265" y="261"/>
                  </a:cubicBezTo>
                  <a:moveTo>
                    <a:pt x="1208" y="192"/>
                  </a:moveTo>
                  <a:cubicBezTo>
                    <a:pt x="1198" y="200"/>
                    <a:pt x="1184" y="204"/>
                    <a:pt x="1173" y="211"/>
                  </a:cubicBezTo>
                  <a:cubicBezTo>
                    <a:pt x="1184" y="223"/>
                    <a:pt x="1187" y="240"/>
                    <a:pt x="1203" y="247"/>
                  </a:cubicBezTo>
                  <a:cubicBezTo>
                    <a:pt x="1215" y="253"/>
                    <a:pt x="1231" y="253"/>
                    <a:pt x="1246" y="257"/>
                  </a:cubicBezTo>
                  <a:cubicBezTo>
                    <a:pt x="1260" y="261"/>
                    <a:pt x="1274" y="266"/>
                    <a:pt x="1287" y="269"/>
                  </a:cubicBezTo>
                  <a:cubicBezTo>
                    <a:pt x="1267" y="238"/>
                    <a:pt x="1237" y="216"/>
                    <a:pt x="1208" y="192"/>
                  </a:cubicBezTo>
                  <a:close/>
                  <a:moveTo>
                    <a:pt x="637" y="198"/>
                  </a:moveTo>
                  <a:cubicBezTo>
                    <a:pt x="636" y="202"/>
                    <a:pt x="630" y="210"/>
                    <a:pt x="633" y="212"/>
                  </a:cubicBezTo>
                  <a:cubicBezTo>
                    <a:pt x="638" y="210"/>
                    <a:pt x="636" y="203"/>
                    <a:pt x="637" y="198"/>
                  </a:cubicBezTo>
                  <a:moveTo>
                    <a:pt x="637" y="198"/>
                  </a:moveTo>
                  <a:cubicBezTo>
                    <a:pt x="640" y="198"/>
                    <a:pt x="636" y="194"/>
                    <a:pt x="637" y="198"/>
                  </a:cubicBezTo>
                  <a:moveTo>
                    <a:pt x="1072" y="226"/>
                  </a:moveTo>
                  <a:cubicBezTo>
                    <a:pt x="1076" y="226"/>
                    <a:pt x="1083" y="228"/>
                    <a:pt x="1085" y="227"/>
                  </a:cubicBezTo>
                  <a:cubicBezTo>
                    <a:pt x="1077" y="219"/>
                    <a:pt x="1070" y="209"/>
                    <a:pt x="1062" y="201"/>
                  </a:cubicBezTo>
                  <a:cubicBezTo>
                    <a:pt x="1065" y="210"/>
                    <a:pt x="1069" y="217"/>
                    <a:pt x="1072" y="226"/>
                  </a:cubicBezTo>
                  <a:close/>
                  <a:moveTo>
                    <a:pt x="342" y="207"/>
                  </a:moveTo>
                  <a:cubicBezTo>
                    <a:pt x="327" y="222"/>
                    <a:pt x="310" y="236"/>
                    <a:pt x="296" y="253"/>
                  </a:cubicBezTo>
                  <a:cubicBezTo>
                    <a:pt x="319" y="247"/>
                    <a:pt x="343" y="243"/>
                    <a:pt x="366" y="239"/>
                  </a:cubicBezTo>
                  <a:cubicBezTo>
                    <a:pt x="370" y="231"/>
                    <a:pt x="374" y="225"/>
                    <a:pt x="377" y="217"/>
                  </a:cubicBezTo>
                  <a:cubicBezTo>
                    <a:pt x="364" y="215"/>
                    <a:pt x="354" y="210"/>
                    <a:pt x="342" y="207"/>
                  </a:cubicBezTo>
                  <a:close/>
                  <a:moveTo>
                    <a:pt x="745" y="212"/>
                  </a:moveTo>
                  <a:cubicBezTo>
                    <a:pt x="745" y="226"/>
                    <a:pt x="744" y="240"/>
                    <a:pt x="743" y="254"/>
                  </a:cubicBezTo>
                  <a:cubicBezTo>
                    <a:pt x="757" y="253"/>
                    <a:pt x="774" y="255"/>
                    <a:pt x="786" y="253"/>
                  </a:cubicBezTo>
                  <a:cubicBezTo>
                    <a:pt x="784" y="241"/>
                    <a:pt x="786" y="224"/>
                    <a:pt x="784" y="212"/>
                  </a:cubicBezTo>
                  <a:cubicBezTo>
                    <a:pt x="773" y="210"/>
                    <a:pt x="756" y="210"/>
                    <a:pt x="745" y="212"/>
                  </a:cubicBezTo>
                  <a:close/>
                  <a:moveTo>
                    <a:pt x="1176" y="220"/>
                  </a:moveTo>
                  <a:cubicBezTo>
                    <a:pt x="1176" y="221"/>
                    <a:pt x="1176" y="221"/>
                    <a:pt x="1177" y="221"/>
                  </a:cubicBezTo>
                  <a:moveTo>
                    <a:pt x="1177" y="221"/>
                  </a:moveTo>
                  <a:cubicBezTo>
                    <a:pt x="1177" y="223"/>
                    <a:pt x="1178" y="221"/>
                    <a:pt x="1177" y="221"/>
                  </a:cubicBezTo>
                  <a:moveTo>
                    <a:pt x="1177" y="221"/>
                  </a:moveTo>
                  <a:cubicBezTo>
                    <a:pt x="1177" y="220"/>
                    <a:pt x="1176" y="220"/>
                    <a:pt x="1176" y="220"/>
                  </a:cubicBezTo>
                  <a:moveTo>
                    <a:pt x="1176" y="220"/>
                  </a:moveTo>
                  <a:cubicBezTo>
                    <a:pt x="1174" y="216"/>
                    <a:pt x="1171" y="207"/>
                    <a:pt x="1166" y="213"/>
                  </a:cubicBezTo>
                  <a:cubicBezTo>
                    <a:pt x="1170" y="214"/>
                    <a:pt x="1172" y="218"/>
                    <a:pt x="1176" y="220"/>
                  </a:cubicBezTo>
                  <a:moveTo>
                    <a:pt x="639" y="214"/>
                  </a:moveTo>
                  <a:cubicBezTo>
                    <a:pt x="637" y="225"/>
                    <a:pt x="635" y="238"/>
                    <a:pt x="633" y="251"/>
                  </a:cubicBezTo>
                  <a:cubicBezTo>
                    <a:pt x="669" y="252"/>
                    <a:pt x="704" y="254"/>
                    <a:pt x="741" y="254"/>
                  </a:cubicBezTo>
                  <a:cubicBezTo>
                    <a:pt x="741" y="239"/>
                    <a:pt x="742" y="225"/>
                    <a:pt x="743" y="212"/>
                  </a:cubicBezTo>
                  <a:cubicBezTo>
                    <a:pt x="707" y="211"/>
                    <a:pt x="673" y="213"/>
                    <a:pt x="639" y="214"/>
                  </a:cubicBezTo>
                  <a:close/>
                  <a:moveTo>
                    <a:pt x="787" y="212"/>
                  </a:moveTo>
                  <a:cubicBezTo>
                    <a:pt x="786" y="227"/>
                    <a:pt x="789" y="239"/>
                    <a:pt x="788" y="254"/>
                  </a:cubicBezTo>
                  <a:cubicBezTo>
                    <a:pt x="815" y="254"/>
                    <a:pt x="840" y="252"/>
                    <a:pt x="867" y="252"/>
                  </a:cubicBezTo>
                  <a:cubicBezTo>
                    <a:pt x="863" y="238"/>
                    <a:pt x="860" y="225"/>
                    <a:pt x="856" y="213"/>
                  </a:cubicBezTo>
                  <a:cubicBezTo>
                    <a:pt x="834" y="212"/>
                    <a:pt x="811" y="211"/>
                    <a:pt x="787" y="212"/>
                  </a:cubicBezTo>
                  <a:close/>
                  <a:moveTo>
                    <a:pt x="870" y="251"/>
                  </a:moveTo>
                  <a:cubicBezTo>
                    <a:pt x="891" y="251"/>
                    <a:pt x="917" y="249"/>
                    <a:pt x="938" y="247"/>
                  </a:cubicBezTo>
                  <a:cubicBezTo>
                    <a:pt x="937" y="236"/>
                    <a:pt x="934" y="227"/>
                    <a:pt x="932" y="216"/>
                  </a:cubicBezTo>
                  <a:cubicBezTo>
                    <a:pt x="909" y="214"/>
                    <a:pt x="884" y="214"/>
                    <a:pt x="861" y="213"/>
                  </a:cubicBezTo>
                  <a:cubicBezTo>
                    <a:pt x="864" y="226"/>
                    <a:pt x="868" y="237"/>
                    <a:pt x="870" y="251"/>
                  </a:cubicBezTo>
                  <a:close/>
                  <a:moveTo>
                    <a:pt x="1190" y="244"/>
                  </a:moveTo>
                  <a:cubicBezTo>
                    <a:pt x="1191" y="246"/>
                    <a:pt x="1191" y="244"/>
                    <a:pt x="1190" y="244"/>
                  </a:cubicBezTo>
                  <a:moveTo>
                    <a:pt x="1190" y="244"/>
                  </a:moveTo>
                  <a:cubicBezTo>
                    <a:pt x="1184" y="231"/>
                    <a:pt x="1173" y="222"/>
                    <a:pt x="1162" y="213"/>
                  </a:cubicBezTo>
                  <a:cubicBezTo>
                    <a:pt x="1143" y="221"/>
                    <a:pt x="1120" y="224"/>
                    <a:pt x="1099" y="230"/>
                  </a:cubicBezTo>
                  <a:cubicBezTo>
                    <a:pt x="1131" y="233"/>
                    <a:pt x="1160" y="239"/>
                    <a:pt x="1190" y="244"/>
                  </a:cubicBezTo>
                  <a:moveTo>
                    <a:pt x="632" y="214"/>
                  </a:moveTo>
                  <a:cubicBezTo>
                    <a:pt x="625" y="223"/>
                    <a:pt x="622" y="237"/>
                    <a:pt x="618" y="250"/>
                  </a:cubicBezTo>
                  <a:cubicBezTo>
                    <a:pt x="622" y="250"/>
                    <a:pt x="626" y="250"/>
                    <a:pt x="630" y="250"/>
                  </a:cubicBezTo>
                  <a:cubicBezTo>
                    <a:pt x="631" y="238"/>
                    <a:pt x="633" y="225"/>
                    <a:pt x="635" y="214"/>
                  </a:cubicBezTo>
                  <a:cubicBezTo>
                    <a:pt x="634" y="214"/>
                    <a:pt x="633" y="214"/>
                    <a:pt x="632" y="214"/>
                  </a:cubicBezTo>
                  <a:close/>
                  <a:moveTo>
                    <a:pt x="515" y="222"/>
                  </a:moveTo>
                  <a:cubicBezTo>
                    <a:pt x="512" y="228"/>
                    <a:pt x="507" y="233"/>
                    <a:pt x="505" y="239"/>
                  </a:cubicBezTo>
                  <a:cubicBezTo>
                    <a:pt x="541" y="243"/>
                    <a:pt x="576" y="248"/>
                    <a:pt x="615" y="249"/>
                  </a:cubicBezTo>
                  <a:cubicBezTo>
                    <a:pt x="619" y="237"/>
                    <a:pt x="623" y="226"/>
                    <a:pt x="628" y="215"/>
                  </a:cubicBezTo>
                  <a:cubicBezTo>
                    <a:pt x="589" y="216"/>
                    <a:pt x="552" y="218"/>
                    <a:pt x="515" y="222"/>
                  </a:cubicBezTo>
                  <a:close/>
                  <a:moveTo>
                    <a:pt x="941" y="247"/>
                  </a:moveTo>
                  <a:cubicBezTo>
                    <a:pt x="956" y="246"/>
                    <a:pt x="972" y="245"/>
                    <a:pt x="986" y="242"/>
                  </a:cubicBezTo>
                  <a:cubicBezTo>
                    <a:pt x="980" y="235"/>
                    <a:pt x="978" y="225"/>
                    <a:pt x="971" y="219"/>
                  </a:cubicBezTo>
                  <a:cubicBezTo>
                    <a:pt x="960" y="218"/>
                    <a:pt x="947" y="217"/>
                    <a:pt x="935" y="216"/>
                  </a:cubicBezTo>
                  <a:cubicBezTo>
                    <a:pt x="936" y="227"/>
                    <a:pt x="939" y="236"/>
                    <a:pt x="941" y="247"/>
                  </a:cubicBezTo>
                  <a:close/>
                  <a:moveTo>
                    <a:pt x="370" y="238"/>
                  </a:moveTo>
                  <a:cubicBezTo>
                    <a:pt x="369" y="238"/>
                    <a:pt x="370" y="239"/>
                    <a:pt x="370" y="238"/>
                  </a:cubicBezTo>
                  <a:moveTo>
                    <a:pt x="370" y="238"/>
                  </a:moveTo>
                  <a:cubicBezTo>
                    <a:pt x="384" y="235"/>
                    <a:pt x="401" y="237"/>
                    <a:pt x="406" y="225"/>
                  </a:cubicBezTo>
                  <a:cubicBezTo>
                    <a:pt x="396" y="224"/>
                    <a:pt x="389" y="220"/>
                    <a:pt x="379" y="219"/>
                  </a:cubicBezTo>
                  <a:cubicBezTo>
                    <a:pt x="377" y="226"/>
                    <a:pt x="372" y="230"/>
                    <a:pt x="370" y="238"/>
                  </a:cubicBezTo>
                  <a:moveTo>
                    <a:pt x="989" y="242"/>
                  </a:moveTo>
                  <a:cubicBezTo>
                    <a:pt x="1017" y="239"/>
                    <a:pt x="1047" y="238"/>
                    <a:pt x="1071" y="230"/>
                  </a:cubicBezTo>
                  <a:cubicBezTo>
                    <a:pt x="1042" y="224"/>
                    <a:pt x="1008" y="222"/>
                    <a:pt x="976" y="219"/>
                  </a:cubicBezTo>
                  <a:cubicBezTo>
                    <a:pt x="980" y="227"/>
                    <a:pt x="984" y="235"/>
                    <a:pt x="989" y="242"/>
                  </a:cubicBezTo>
                  <a:close/>
                  <a:moveTo>
                    <a:pt x="497" y="223"/>
                  </a:moveTo>
                  <a:cubicBezTo>
                    <a:pt x="494" y="227"/>
                    <a:pt x="494" y="233"/>
                    <a:pt x="491" y="238"/>
                  </a:cubicBezTo>
                  <a:cubicBezTo>
                    <a:pt x="495" y="237"/>
                    <a:pt x="497" y="239"/>
                    <a:pt x="502" y="239"/>
                  </a:cubicBezTo>
                  <a:cubicBezTo>
                    <a:pt x="504" y="232"/>
                    <a:pt x="509" y="228"/>
                    <a:pt x="511" y="222"/>
                  </a:cubicBezTo>
                  <a:cubicBezTo>
                    <a:pt x="507" y="223"/>
                    <a:pt x="503" y="224"/>
                    <a:pt x="497" y="223"/>
                  </a:cubicBezTo>
                  <a:close/>
                  <a:moveTo>
                    <a:pt x="1178" y="224"/>
                  </a:moveTo>
                  <a:cubicBezTo>
                    <a:pt x="1177" y="224"/>
                    <a:pt x="1178" y="225"/>
                    <a:pt x="1178" y="224"/>
                  </a:cubicBezTo>
                  <a:close/>
                  <a:moveTo>
                    <a:pt x="445" y="231"/>
                  </a:moveTo>
                  <a:cubicBezTo>
                    <a:pt x="460" y="233"/>
                    <a:pt x="475" y="235"/>
                    <a:pt x="489" y="238"/>
                  </a:cubicBezTo>
                  <a:cubicBezTo>
                    <a:pt x="490" y="232"/>
                    <a:pt x="492" y="229"/>
                    <a:pt x="493" y="224"/>
                  </a:cubicBezTo>
                  <a:cubicBezTo>
                    <a:pt x="477" y="226"/>
                    <a:pt x="459" y="226"/>
                    <a:pt x="445" y="231"/>
                  </a:cubicBezTo>
                  <a:close/>
                  <a:moveTo>
                    <a:pt x="421" y="230"/>
                  </a:moveTo>
                  <a:cubicBezTo>
                    <a:pt x="423" y="230"/>
                    <a:pt x="429" y="229"/>
                    <a:pt x="424" y="229"/>
                  </a:cubicBezTo>
                  <a:cubicBezTo>
                    <a:pt x="419" y="228"/>
                    <a:pt x="414" y="227"/>
                    <a:pt x="409" y="226"/>
                  </a:cubicBezTo>
                  <a:cubicBezTo>
                    <a:pt x="407" y="229"/>
                    <a:pt x="404" y="230"/>
                    <a:pt x="403" y="233"/>
                  </a:cubicBezTo>
                  <a:cubicBezTo>
                    <a:pt x="409" y="232"/>
                    <a:pt x="416" y="231"/>
                    <a:pt x="421" y="230"/>
                  </a:cubicBezTo>
                  <a:close/>
                  <a:moveTo>
                    <a:pt x="1079" y="230"/>
                  </a:moveTo>
                  <a:cubicBezTo>
                    <a:pt x="1078" y="229"/>
                    <a:pt x="1073" y="228"/>
                    <a:pt x="1073" y="230"/>
                  </a:cubicBezTo>
                  <a:cubicBezTo>
                    <a:pt x="1074" y="231"/>
                    <a:pt x="1078" y="232"/>
                    <a:pt x="1079" y="230"/>
                  </a:cubicBezTo>
                  <a:close/>
                  <a:moveTo>
                    <a:pt x="309" y="418"/>
                  </a:moveTo>
                  <a:cubicBezTo>
                    <a:pt x="307" y="419"/>
                    <a:pt x="309" y="419"/>
                    <a:pt x="309" y="418"/>
                  </a:cubicBezTo>
                  <a:moveTo>
                    <a:pt x="309" y="418"/>
                  </a:moveTo>
                  <a:cubicBezTo>
                    <a:pt x="345" y="412"/>
                    <a:pt x="381" y="406"/>
                    <a:pt x="418" y="401"/>
                  </a:cubicBezTo>
                  <a:cubicBezTo>
                    <a:pt x="436" y="359"/>
                    <a:pt x="455" y="318"/>
                    <a:pt x="477" y="281"/>
                  </a:cubicBezTo>
                  <a:cubicBezTo>
                    <a:pt x="479" y="266"/>
                    <a:pt x="484" y="253"/>
                    <a:pt x="488" y="239"/>
                  </a:cubicBezTo>
                  <a:cubicBezTo>
                    <a:pt x="458" y="236"/>
                    <a:pt x="431" y="227"/>
                    <a:pt x="401" y="236"/>
                  </a:cubicBezTo>
                  <a:cubicBezTo>
                    <a:pt x="376" y="263"/>
                    <a:pt x="355" y="294"/>
                    <a:pt x="333" y="324"/>
                  </a:cubicBezTo>
                  <a:cubicBezTo>
                    <a:pt x="324" y="355"/>
                    <a:pt x="314" y="384"/>
                    <a:pt x="309" y="418"/>
                  </a:cubicBezTo>
                  <a:moveTo>
                    <a:pt x="1092" y="232"/>
                  </a:moveTo>
                  <a:cubicBezTo>
                    <a:pt x="1137" y="288"/>
                    <a:pt x="1175" y="350"/>
                    <a:pt x="1208" y="417"/>
                  </a:cubicBezTo>
                  <a:cubicBezTo>
                    <a:pt x="1224" y="419"/>
                    <a:pt x="1240" y="426"/>
                    <a:pt x="1256" y="425"/>
                  </a:cubicBezTo>
                  <a:cubicBezTo>
                    <a:pt x="1244" y="360"/>
                    <a:pt x="1220" y="299"/>
                    <a:pt x="1192" y="247"/>
                  </a:cubicBezTo>
                  <a:cubicBezTo>
                    <a:pt x="1159" y="242"/>
                    <a:pt x="1128" y="235"/>
                    <a:pt x="1092" y="232"/>
                  </a:cubicBezTo>
                  <a:moveTo>
                    <a:pt x="1092" y="232"/>
                  </a:moveTo>
                  <a:cubicBezTo>
                    <a:pt x="1092" y="230"/>
                    <a:pt x="1091" y="232"/>
                    <a:pt x="1092" y="232"/>
                  </a:cubicBezTo>
                  <a:moveTo>
                    <a:pt x="1104" y="252"/>
                  </a:moveTo>
                  <a:cubicBezTo>
                    <a:pt x="1096" y="241"/>
                    <a:pt x="1089" y="225"/>
                    <a:pt x="1075" y="235"/>
                  </a:cubicBezTo>
                  <a:cubicBezTo>
                    <a:pt x="1096" y="285"/>
                    <a:pt x="1109" y="342"/>
                    <a:pt x="1119" y="403"/>
                  </a:cubicBezTo>
                  <a:cubicBezTo>
                    <a:pt x="1148" y="406"/>
                    <a:pt x="1178" y="413"/>
                    <a:pt x="1205" y="415"/>
                  </a:cubicBezTo>
                  <a:cubicBezTo>
                    <a:pt x="1178" y="360"/>
                    <a:pt x="1141" y="300"/>
                    <a:pt x="1104" y="252"/>
                  </a:cubicBezTo>
                  <a:close/>
                  <a:moveTo>
                    <a:pt x="990" y="245"/>
                  </a:moveTo>
                  <a:cubicBezTo>
                    <a:pt x="1015" y="293"/>
                    <a:pt x="1038" y="342"/>
                    <a:pt x="1057" y="395"/>
                  </a:cubicBezTo>
                  <a:cubicBezTo>
                    <a:pt x="1077" y="398"/>
                    <a:pt x="1097" y="399"/>
                    <a:pt x="1116" y="403"/>
                  </a:cubicBezTo>
                  <a:cubicBezTo>
                    <a:pt x="1108" y="349"/>
                    <a:pt x="1096" y="297"/>
                    <a:pt x="1080" y="252"/>
                  </a:cubicBezTo>
                  <a:cubicBezTo>
                    <a:pt x="1078" y="246"/>
                    <a:pt x="1076" y="238"/>
                    <a:pt x="1070" y="235"/>
                  </a:cubicBezTo>
                  <a:cubicBezTo>
                    <a:pt x="1044" y="239"/>
                    <a:pt x="1018" y="243"/>
                    <a:pt x="990" y="245"/>
                  </a:cubicBezTo>
                  <a:close/>
                  <a:moveTo>
                    <a:pt x="368" y="240"/>
                  </a:moveTo>
                  <a:cubicBezTo>
                    <a:pt x="357" y="263"/>
                    <a:pt x="345" y="288"/>
                    <a:pt x="339" y="312"/>
                  </a:cubicBezTo>
                  <a:cubicBezTo>
                    <a:pt x="353" y="289"/>
                    <a:pt x="373" y="265"/>
                    <a:pt x="390" y="245"/>
                  </a:cubicBezTo>
                  <a:cubicBezTo>
                    <a:pt x="392" y="243"/>
                    <a:pt x="395" y="239"/>
                    <a:pt x="394" y="237"/>
                  </a:cubicBezTo>
                  <a:cubicBezTo>
                    <a:pt x="386" y="238"/>
                    <a:pt x="378" y="240"/>
                    <a:pt x="368" y="240"/>
                  </a:cubicBezTo>
                  <a:close/>
                  <a:moveTo>
                    <a:pt x="483" y="268"/>
                  </a:moveTo>
                  <a:cubicBezTo>
                    <a:pt x="480" y="268"/>
                    <a:pt x="484" y="272"/>
                    <a:pt x="483" y="268"/>
                  </a:cubicBezTo>
                  <a:moveTo>
                    <a:pt x="483" y="268"/>
                  </a:moveTo>
                  <a:cubicBezTo>
                    <a:pt x="489" y="260"/>
                    <a:pt x="494" y="251"/>
                    <a:pt x="499" y="241"/>
                  </a:cubicBezTo>
                  <a:cubicBezTo>
                    <a:pt x="496" y="241"/>
                    <a:pt x="494" y="240"/>
                    <a:pt x="490" y="240"/>
                  </a:cubicBezTo>
                  <a:cubicBezTo>
                    <a:pt x="488" y="250"/>
                    <a:pt x="484" y="258"/>
                    <a:pt x="483" y="268"/>
                  </a:cubicBezTo>
                  <a:moveTo>
                    <a:pt x="327" y="249"/>
                  </a:moveTo>
                  <a:cubicBezTo>
                    <a:pt x="315" y="252"/>
                    <a:pt x="301" y="252"/>
                    <a:pt x="294" y="256"/>
                  </a:cubicBezTo>
                  <a:cubicBezTo>
                    <a:pt x="288" y="259"/>
                    <a:pt x="279" y="270"/>
                    <a:pt x="273" y="277"/>
                  </a:cubicBezTo>
                  <a:cubicBezTo>
                    <a:pt x="242" y="313"/>
                    <a:pt x="211" y="348"/>
                    <a:pt x="198" y="402"/>
                  </a:cubicBezTo>
                  <a:cubicBezTo>
                    <a:pt x="222" y="411"/>
                    <a:pt x="245" y="420"/>
                    <a:pt x="271" y="426"/>
                  </a:cubicBezTo>
                  <a:cubicBezTo>
                    <a:pt x="285" y="399"/>
                    <a:pt x="300" y="372"/>
                    <a:pt x="316" y="347"/>
                  </a:cubicBezTo>
                  <a:cubicBezTo>
                    <a:pt x="321" y="339"/>
                    <a:pt x="328" y="330"/>
                    <a:pt x="332" y="322"/>
                  </a:cubicBezTo>
                  <a:cubicBezTo>
                    <a:pt x="344" y="296"/>
                    <a:pt x="348" y="268"/>
                    <a:pt x="365" y="243"/>
                  </a:cubicBezTo>
                  <a:cubicBezTo>
                    <a:pt x="364" y="243"/>
                    <a:pt x="365" y="241"/>
                    <a:pt x="364" y="241"/>
                  </a:cubicBezTo>
                  <a:cubicBezTo>
                    <a:pt x="353" y="243"/>
                    <a:pt x="340" y="246"/>
                    <a:pt x="327" y="249"/>
                  </a:cubicBezTo>
                  <a:close/>
                  <a:moveTo>
                    <a:pt x="504" y="242"/>
                  </a:moveTo>
                  <a:cubicBezTo>
                    <a:pt x="472" y="274"/>
                    <a:pt x="465" y="338"/>
                    <a:pt x="457" y="396"/>
                  </a:cubicBezTo>
                  <a:cubicBezTo>
                    <a:pt x="495" y="392"/>
                    <a:pt x="535" y="389"/>
                    <a:pt x="575" y="385"/>
                  </a:cubicBezTo>
                  <a:cubicBezTo>
                    <a:pt x="587" y="340"/>
                    <a:pt x="599" y="294"/>
                    <a:pt x="614" y="252"/>
                  </a:cubicBezTo>
                  <a:cubicBezTo>
                    <a:pt x="576" y="250"/>
                    <a:pt x="540" y="246"/>
                    <a:pt x="504" y="242"/>
                  </a:cubicBezTo>
                  <a:close/>
                  <a:moveTo>
                    <a:pt x="1194" y="244"/>
                  </a:moveTo>
                  <a:cubicBezTo>
                    <a:pt x="1194" y="245"/>
                    <a:pt x="1194" y="245"/>
                    <a:pt x="1195" y="245"/>
                  </a:cubicBezTo>
                  <a:moveTo>
                    <a:pt x="1195" y="245"/>
                  </a:moveTo>
                  <a:cubicBezTo>
                    <a:pt x="1196" y="247"/>
                    <a:pt x="1196" y="245"/>
                    <a:pt x="1195" y="245"/>
                  </a:cubicBezTo>
                  <a:moveTo>
                    <a:pt x="1195" y="245"/>
                  </a:moveTo>
                  <a:cubicBezTo>
                    <a:pt x="1195" y="244"/>
                    <a:pt x="1195" y="244"/>
                    <a:pt x="1194" y="244"/>
                  </a:cubicBezTo>
                  <a:moveTo>
                    <a:pt x="1194" y="244"/>
                  </a:moveTo>
                  <a:cubicBezTo>
                    <a:pt x="1193" y="243"/>
                    <a:pt x="1193" y="244"/>
                    <a:pt x="1194" y="244"/>
                  </a:cubicBezTo>
                  <a:moveTo>
                    <a:pt x="942" y="250"/>
                  </a:moveTo>
                  <a:cubicBezTo>
                    <a:pt x="949" y="294"/>
                    <a:pt x="955" y="339"/>
                    <a:pt x="960" y="386"/>
                  </a:cubicBezTo>
                  <a:cubicBezTo>
                    <a:pt x="991" y="389"/>
                    <a:pt x="1024" y="391"/>
                    <a:pt x="1054" y="395"/>
                  </a:cubicBezTo>
                  <a:cubicBezTo>
                    <a:pt x="1035" y="342"/>
                    <a:pt x="1013" y="293"/>
                    <a:pt x="988" y="246"/>
                  </a:cubicBezTo>
                  <a:cubicBezTo>
                    <a:pt x="972" y="247"/>
                    <a:pt x="957" y="249"/>
                    <a:pt x="942" y="250"/>
                  </a:cubicBezTo>
                  <a:close/>
                  <a:moveTo>
                    <a:pt x="1259" y="424"/>
                  </a:moveTo>
                  <a:cubicBezTo>
                    <a:pt x="1279" y="419"/>
                    <a:pt x="1296" y="412"/>
                    <a:pt x="1314" y="407"/>
                  </a:cubicBezTo>
                  <a:cubicBezTo>
                    <a:pt x="1282" y="347"/>
                    <a:pt x="1242" y="296"/>
                    <a:pt x="1198" y="249"/>
                  </a:cubicBezTo>
                  <a:cubicBezTo>
                    <a:pt x="1197" y="249"/>
                    <a:pt x="1196" y="249"/>
                    <a:pt x="1196" y="250"/>
                  </a:cubicBezTo>
                  <a:cubicBezTo>
                    <a:pt x="1224" y="301"/>
                    <a:pt x="1245" y="359"/>
                    <a:pt x="1259" y="424"/>
                  </a:cubicBezTo>
                  <a:close/>
                  <a:moveTo>
                    <a:pt x="871" y="255"/>
                  </a:moveTo>
                  <a:cubicBezTo>
                    <a:pt x="883" y="296"/>
                    <a:pt x="891" y="339"/>
                    <a:pt x="899" y="383"/>
                  </a:cubicBezTo>
                  <a:cubicBezTo>
                    <a:pt x="918" y="384"/>
                    <a:pt x="938" y="384"/>
                    <a:pt x="957" y="386"/>
                  </a:cubicBezTo>
                  <a:cubicBezTo>
                    <a:pt x="953" y="345"/>
                    <a:pt x="948" y="301"/>
                    <a:pt x="942" y="264"/>
                  </a:cubicBezTo>
                  <a:cubicBezTo>
                    <a:pt x="941" y="260"/>
                    <a:pt x="941" y="252"/>
                    <a:pt x="936" y="250"/>
                  </a:cubicBezTo>
                  <a:cubicBezTo>
                    <a:pt x="915" y="253"/>
                    <a:pt x="892" y="252"/>
                    <a:pt x="871" y="255"/>
                  </a:cubicBezTo>
                  <a:close/>
                  <a:moveTo>
                    <a:pt x="1317" y="405"/>
                  </a:moveTo>
                  <a:cubicBezTo>
                    <a:pt x="1328" y="400"/>
                    <a:pt x="1340" y="395"/>
                    <a:pt x="1350" y="388"/>
                  </a:cubicBezTo>
                  <a:cubicBezTo>
                    <a:pt x="1332" y="347"/>
                    <a:pt x="1314" y="307"/>
                    <a:pt x="1289" y="273"/>
                  </a:cubicBezTo>
                  <a:cubicBezTo>
                    <a:pt x="1263" y="264"/>
                    <a:pt x="1231" y="255"/>
                    <a:pt x="1204" y="251"/>
                  </a:cubicBezTo>
                  <a:cubicBezTo>
                    <a:pt x="1247" y="297"/>
                    <a:pt x="1284" y="348"/>
                    <a:pt x="1317" y="405"/>
                  </a:cubicBezTo>
                  <a:close/>
                  <a:moveTo>
                    <a:pt x="616" y="253"/>
                  </a:moveTo>
                  <a:cubicBezTo>
                    <a:pt x="602" y="296"/>
                    <a:pt x="589" y="340"/>
                    <a:pt x="578" y="385"/>
                  </a:cubicBezTo>
                  <a:cubicBezTo>
                    <a:pt x="591" y="385"/>
                    <a:pt x="603" y="384"/>
                    <a:pt x="617" y="383"/>
                  </a:cubicBezTo>
                  <a:cubicBezTo>
                    <a:pt x="619" y="338"/>
                    <a:pt x="624" y="295"/>
                    <a:pt x="630" y="253"/>
                  </a:cubicBezTo>
                  <a:cubicBezTo>
                    <a:pt x="625" y="254"/>
                    <a:pt x="618" y="252"/>
                    <a:pt x="616" y="253"/>
                  </a:cubicBezTo>
                  <a:close/>
                  <a:moveTo>
                    <a:pt x="632" y="256"/>
                  </a:moveTo>
                  <a:cubicBezTo>
                    <a:pt x="628" y="298"/>
                    <a:pt x="623" y="339"/>
                    <a:pt x="621" y="383"/>
                  </a:cubicBezTo>
                  <a:cubicBezTo>
                    <a:pt x="658" y="381"/>
                    <a:pt x="697" y="381"/>
                    <a:pt x="735" y="380"/>
                  </a:cubicBezTo>
                  <a:cubicBezTo>
                    <a:pt x="737" y="339"/>
                    <a:pt x="739" y="298"/>
                    <a:pt x="740" y="257"/>
                  </a:cubicBezTo>
                  <a:cubicBezTo>
                    <a:pt x="704" y="257"/>
                    <a:pt x="670" y="255"/>
                    <a:pt x="634" y="254"/>
                  </a:cubicBezTo>
                  <a:cubicBezTo>
                    <a:pt x="634" y="252"/>
                    <a:pt x="632" y="254"/>
                    <a:pt x="632" y="256"/>
                  </a:cubicBezTo>
                  <a:close/>
                  <a:moveTo>
                    <a:pt x="788" y="257"/>
                  </a:moveTo>
                  <a:cubicBezTo>
                    <a:pt x="789" y="297"/>
                    <a:pt x="790" y="338"/>
                    <a:pt x="790" y="380"/>
                  </a:cubicBezTo>
                  <a:cubicBezTo>
                    <a:pt x="825" y="380"/>
                    <a:pt x="860" y="381"/>
                    <a:pt x="894" y="383"/>
                  </a:cubicBezTo>
                  <a:cubicBezTo>
                    <a:pt x="888" y="338"/>
                    <a:pt x="878" y="296"/>
                    <a:pt x="868" y="255"/>
                  </a:cubicBezTo>
                  <a:cubicBezTo>
                    <a:pt x="841" y="255"/>
                    <a:pt x="815" y="257"/>
                    <a:pt x="788" y="257"/>
                  </a:cubicBezTo>
                  <a:close/>
                  <a:moveTo>
                    <a:pt x="744" y="257"/>
                  </a:moveTo>
                  <a:cubicBezTo>
                    <a:pt x="740" y="296"/>
                    <a:pt x="740" y="339"/>
                    <a:pt x="738" y="380"/>
                  </a:cubicBezTo>
                  <a:cubicBezTo>
                    <a:pt x="755" y="380"/>
                    <a:pt x="771" y="380"/>
                    <a:pt x="788" y="380"/>
                  </a:cubicBezTo>
                  <a:cubicBezTo>
                    <a:pt x="788" y="338"/>
                    <a:pt x="786" y="298"/>
                    <a:pt x="786" y="257"/>
                  </a:cubicBezTo>
                  <a:cubicBezTo>
                    <a:pt x="772" y="257"/>
                    <a:pt x="758" y="257"/>
                    <a:pt x="744" y="257"/>
                  </a:cubicBezTo>
                  <a:close/>
                  <a:moveTo>
                    <a:pt x="286" y="259"/>
                  </a:moveTo>
                  <a:cubicBezTo>
                    <a:pt x="277" y="260"/>
                    <a:pt x="270" y="263"/>
                    <a:pt x="262" y="264"/>
                  </a:cubicBezTo>
                  <a:cubicBezTo>
                    <a:pt x="249" y="285"/>
                    <a:pt x="237" y="306"/>
                    <a:pt x="227" y="329"/>
                  </a:cubicBezTo>
                  <a:moveTo>
                    <a:pt x="227" y="329"/>
                  </a:moveTo>
                  <a:cubicBezTo>
                    <a:pt x="226" y="329"/>
                    <a:pt x="227" y="330"/>
                    <a:pt x="226" y="331"/>
                  </a:cubicBezTo>
                  <a:moveTo>
                    <a:pt x="226" y="331"/>
                  </a:moveTo>
                  <a:cubicBezTo>
                    <a:pt x="225" y="331"/>
                    <a:pt x="226" y="332"/>
                    <a:pt x="226" y="331"/>
                  </a:cubicBezTo>
                  <a:moveTo>
                    <a:pt x="226" y="331"/>
                  </a:moveTo>
                  <a:cubicBezTo>
                    <a:pt x="227" y="331"/>
                    <a:pt x="227" y="330"/>
                    <a:pt x="227" y="329"/>
                  </a:cubicBezTo>
                  <a:moveTo>
                    <a:pt x="286" y="259"/>
                  </a:moveTo>
                  <a:cubicBezTo>
                    <a:pt x="266" y="281"/>
                    <a:pt x="246" y="305"/>
                    <a:pt x="227" y="329"/>
                  </a:cubicBezTo>
                  <a:moveTo>
                    <a:pt x="286" y="259"/>
                  </a:moveTo>
                  <a:cubicBezTo>
                    <a:pt x="287" y="258"/>
                    <a:pt x="286" y="258"/>
                    <a:pt x="286" y="259"/>
                  </a:cubicBezTo>
                  <a:moveTo>
                    <a:pt x="257" y="266"/>
                  </a:moveTo>
                  <a:cubicBezTo>
                    <a:pt x="237" y="271"/>
                    <a:pt x="219" y="278"/>
                    <a:pt x="201" y="286"/>
                  </a:cubicBezTo>
                  <a:cubicBezTo>
                    <a:pt x="180" y="309"/>
                    <a:pt x="160" y="334"/>
                    <a:pt x="143" y="361"/>
                  </a:cubicBezTo>
                  <a:cubicBezTo>
                    <a:pt x="152" y="377"/>
                    <a:pt x="168" y="386"/>
                    <a:pt x="184" y="394"/>
                  </a:cubicBezTo>
                  <a:cubicBezTo>
                    <a:pt x="194" y="377"/>
                    <a:pt x="205" y="359"/>
                    <a:pt x="218" y="344"/>
                  </a:cubicBezTo>
                  <a:cubicBezTo>
                    <a:pt x="228" y="316"/>
                    <a:pt x="243" y="291"/>
                    <a:pt x="257" y="266"/>
                  </a:cubicBezTo>
                  <a:moveTo>
                    <a:pt x="257" y="266"/>
                  </a:moveTo>
                  <a:cubicBezTo>
                    <a:pt x="258" y="266"/>
                    <a:pt x="257" y="265"/>
                    <a:pt x="257" y="266"/>
                  </a:cubicBezTo>
                  <a:moveTo>
                    <a:pt x="1292" y="270"/>
                  </a:moveTo>
                  <a:cubicBezTo>
                    <a:pt x="1293" y="272"/>
                    <a:pt x="1293" y="270"/>
                    <a:pt x="1292" y="270"/>
                  </a:cubicBezTo>
                  <a:moveTo>
                    <a:pt x="1292" y="270"/>
                  </a:moveTo>
                  <a:cubicBezTo>
                    <a:pt x="1291" y="269"/>
                    <a:pt x="1291" y="270"/>
                    <a:pt x="1292" y="270"/>
                  </a:cubicBezTo>
                  <a:moveTo>
                    <a:pt x="1295" y="275"/>
                  </a:moveTo>
                  <a:cubicBezTo>
                    <a:pt x="1316" y="310"/>
                    <a:pt x="1336" y="347"/>
                    <a:pt x="1351" y="387"/>
                  </a:cubicBezTo>
                  <a:cubicBezTo>
                    <a:pt x="1360" y="383"/>
                    <a:pt x="1368" y="378"/>
                    <a:pt x="1373" y="371"/>
                  </a:cubicBezTo>
                  <a:cubicBezTo>
                    <a:pt x="1349" y="337"/>
                    <a:pt x="1324" y="306"/>
                    <a:pt x="1298" y="275"/>
                  </a:cubicBezTo>
                  <a:cubicBezTo>
                    <a:pt x="1297" y="275"/>
                    <a:pt x="1296" y="275"/>
                    <a:pt x="1295" y="275"/>
                  </a:cubicBezTo>
                  <a:moveTo>
                    <a:pt x="1295" y="275"/>
                  </a:moveTo>
                  <a:cubicBezTo>
                    <a:pt x="1294" y="274"/>
                    <a:pt x="1294" y="275"/>
                    <a:pt x="1295" y="275"/>
                  </a:cubicBezTo>
                  <a:moveTo>
                    <a:pt x="1375" y="370"/>
                  </a:moveTo>
                  <a:cubicBezTo>
                    <a:pt x="1380" y="364"/>
                    <a:pt x="1385" y="359"/>
                    <a:pt x="1387" y="350"/>
                  </a:cubicBezTo>
                  <a:cubicBezTo>
                    <a:pt x="1378" y="334"/>
                    <a:pt x="1367" y="319"/>
                    <a:pt x="1357" y="303"/>
                  </a:cubicBezTo>
                  <a:cubicBezTo>
                    <a:pt x="1341" y="294"/>
                    <a:pt x="1322" y="283"/>
                    <a:pt x="1303" y="279"/>
                  </a:cubicBezTo>
                  <a:cubicBezTo>
                    <a:pt x="1330" y="307"/>
                    <a:pt x="1352" y="339"/>
                    <a:pt x="1375" y="370"/>
                  </a:cubicBezTo>
                  <a:close/>
                  <a:moveTo>
                    <a:pt x="194" y="289"/>
                  </a:moveTo>
                  <a:cubicBezTo>
                    <a:pt x="177" y="295"/>
                    <a:pt x="173" y="313"/>
                    <a:pt x="164" y="326"/>
                  </a:cubicBezTo>
                  <a:moveTo>
                    <a:pt x="164" y="326"/>
                  </a:moveTo>
                  <a:cubicBezTo>
                    <a:pt x="163" y="326"/>
                    <a:pt x="163" y="326"/>
                    <a:pt x="163" y="327"/>
                  </a:cubicBezTo>
                  <a:moveTo>
                    <a:pt x="163" y="327"/>
                  </a:moveTo>
                  <a:cubicBezTo>
                    <a:pt x="162" y="327"/>
                    <a:pt x="162" y="328"/>
                    <a:pt x="162" y="329"/>
                  </a:cubicBezTo>
                  <a:moveTo>
                    <a:pt x="162" y="329"/>
                  </a:moveTo>
                  <a:cubicBezTo>
                    <a:pt x="161" y="329"/>
                    <a:pt x="162" y="330"/>
                    <a:pt x="162" y="329"/>
                  </a:cubicBezTo>
                  <a:moveTo>
                    <a:pt x="162" y="329"/>
                  </a:moveTo>
                  <a:cubicBezTo>
                    <a:pt x="163" y="329"/>
                    <a:pt x="163" y="328"/>
                    <a:pt x="163" y="327"/>
                  </a:cubicBezTo>
                  <a:moveTo>
                    <a:pt x="163" y="327"/>
                  </a:moveTo>
                  <a:cubicBezTo>
                    <a:pt x="164" y="327"/>
                    <a:pt x="164" y="326"/>
                    <a:pt x="164" y="326"/>
                  </a:cubicBezTo>
                  <a:moveTo>
                    <a:pt x="164" y="326"/>
                  </a:moveTo>
                  <a:cubicBezTo>
                    <a:pt x="174" y="314"/>
                    <a:pt x="184" y="302"/>
                    <a:pt x="194" y="289"/>
                  </a:cubicBezTo>
                  <a:moveTo>
                    <a:pt x="194" y="289"/>
                  </a:moveTo>
                  <a:cubicBezTo>
                    <a:pt x="195" y="289"/>
                    <a:pt x="194" y="288"/>
                    <a:pt x="194" y="289"/>
                  </a:cubicBezTo>
                  <a:moveTo>
                    <a:pt x="472" y="295"/>
                  </a:moveTo>
                  <a:cubicBezTo>
                    <a:pt x="472" y="295"/>
                    <a:pt x="471" y="295"/>
                    <a:pt x="471" y="295"/>
                  </a:cubicBezTo>
                  <a:cubicBezTo>
                    <a:pt x="454" y="329"/>
                    <a:pt x="436" y="362"/>
                    <a:pt x="422" y="400"/>
                  </a:cubicBezTo>
                  <a:moveTo>
                    <a:pt x="422" y="400"/>
                  </a:moveTo>
                  <a:cubicBezTo>
                    <a:pt x="421" y="400"/>
                    <a:pt x="422" y="401"/>
                    <a:pt x="422" y="400"/>
                  </a:cubicBezTo>
                  <a:moveTo>
                    <a:pt x="422" y="400"/>
                  </a:moveTo>
                  <a:cubicBezTo>
                    <a:pt x="434" y="400"/>
                    <a:pt x="442" y="397"/>
                    <a:pt x="454" y="397"/>
                  </a:cubicBezTo>
                  <a:cubicBezTo>
                    <a:pt x="458" y="361"/>
                    <a:pt x="466" y="329"/>
                    <a:pt x="472" y="295"/>
                  </a:cubicBezTo>
                  <a:moveTo>
                    <a:pt x="472" y="295"/>
                  </a:moveTo>
                  <a:cubicBezTo>
                    <a:pt x="475" y="295"/>
                    <a:pt x="471" y="291"/>
                    <a:pt x="472" y="295"/>
                  </a:cubicBezTo>
                  <a:moveTo>
                    <a:pt x="178" y="297"/>
                  </a:moveTo>
                  <a:cubicBezTo>
                    <a:pt x="158" y="308"/>
                    <a:pt x="126" y="328"/>
                    <a:pt x="141" y="359"/>
                  </a:cubicBezTo>
                  <a:cubicBezTo>
                    <a:pt x="153" y="338"/>
                    <a:pt x="165" y="317"/>
                    <a:pt x="178" y="297"/>
                  </a:cubicBezTo>
                  <a:moveTo>
                    <a:pt x="178" y="297"/>
                  </a:moveTo>
                  <a:cubicBezTo>
                    <a:pt x="180" y="296"/>
                    <a:pt x="178" y="296"/>
                    <a:pt x="178" y="297"/>
                  </a:cubicBezTo>
                  <a:moveTo>
                    <a:pt x="1364" y="309"/>
                  </a:moveTo>
                  <a:cubicBezTo>
                    <a:pt x="1364" y="309"/>
                    <a:pt x="1364" y="310"/>
                    <a:pt x="1365" y="310"/>
                  </a:cubicBezTo>
                  <a:moveTo>
                    <a:pt x="1365" y="310"/>
                  </a:moveTo>
                  <a:cubicBezTo>
                    <a:pt x="1365" y="310"/>
                    <a:pt x="1365" y="310"/>
                    <a:pt x="1366" y="311"/>
                  </a:cubicBezTo>
                  <a:moveTo>
                    <a:pt x="1366" y="311"/>
                  </a:moveTo>
                  <a:cubicBezTo>
                    <a:pt x="1366" y="312"/>
                    <a:pt x="1366" y="312"/>
                    <a:pt x="1367" y="312"/>
                  </a:cubicBezTo>
                  <a:moveTo>
                    <a:pt x="1367" y="312"/>
                  </a:moveTo>
                  <a:cubicBezTo>
                    <a:pt x="1367" y="313"/>
                    <a:pt x="1367" y="313"/>
                    <a:pt x="1368" y="313"/>
                  </a:cubicBezTo>
                  <a:moveTo>
                    <a:pt x="1368" y="313"/>
                  </a:moveTo>
                  <a:cubicBezTo>
                    <a:pt x="1374" y="324"/>
                    <a:pt x="1380" y="335"/>
                    <a:pt x="1388" y="345"/>
                  </a:cubicBezTo>
                  <a:cubicBezTo>
                    <a:pt x="1386" y="330"/>
                    <a:pt x="1375" y="324"/>
                    <a:pt x="1368" y="313"/>
                  </a:cubicBezTo>
                  <a:moveTo>
                    <a:pt x="1368" y="313"/>
                  </a:moveTo>
                  <a:cubicBezTo>
                    <a:pt x="1368" y="313"/>
                    <a:pt x="1367" y="312"/>
                    <a:pt x="1367" y="312"/>
                  </a:cubicBezTo>
                  <a:moveTo>
                    <a:pt x="1367" y="312"/>
                  </a:moveTo>
                  <a:cubicBezTo>
                    <a:pt x="1367" y="311"/>
                    <a:pt x="1367" y="311"/>
                    <a:pt x="1366" y="311"/>
                  </a:cubicBezTo>
                  <a:moveTo>
                    <a:pt x="1366" y="311"/>
                  </a:moveTo>
                  <a:cubicBezTo>
                    <a:pt x="1366" y="310"/>
                    <a:pt x="1365" y="310"/>
                    <a:pt x="1365" y="310"/>
                  </a:cubicBezTo>
                  <a:moveTo>
                    <a:pt x="1365" y="310"/>
                  </a:moveTo>
                  <a:cubicBezTo>
                    <a:pt x="1365" y="309"/>
                    <a:pt x="1365" y="309"/>
                    <a:pt x="1364" y="309"/>
                  </a:cubicBezTo>
                  <a:moveTo>
                    <a:pt x="1364" y="309"/>
                  </a:moveTo>
                  <a:cubicBezTo>
                    <a:pt x="1363" y="307"/>
                    <a:pt x="1363" y="309"/>
                    <a:pt x="1364" y="309"/>
                  </a:cubicBezTo>
                  <a:moveTo>
                    <a:pt x="1379" y="323"/>
                  </a:moveTo>
                  <a:cubicBezTo>
                    <a:pt x="1380" y="324"/>
                    <a:pt x="1380" y="323"/>
                    <a:pt x="1379" y="323"/>
                  </a:cubicBezTo>
                  <a:moveTo>
                    <a:pt x="1379" y="323"/>
                  </a:moveTo>
                  <a:cubicBezTo>
                    <a:pt x="1379" y="322"/>
                    <a:pt x="1378" y="323"/>
                    <a:pt x="1379" y="323"/>
                  </a:cubicBezTo>
                  <a:moveTo>
                    <a:pt x="160" y="332"/>
                  </a:moveTo>
                  <a:cubicBezTo>
                    <a:pt x="159" y="332"/>
                    <a:pt x="160" y="333"/>
                    <a:pt x="160" y="332"/>
                  </a:cubicBezTo>
                  <a:moveTo>
                    <a:pt x="160" y="332"/>
                  </a:moveTo>
                  <a:cubicBezTo>
                    <a:pt x="161" y="331"/>
                    <a:pt x="160" y="330"/>
                    <a:pt x="160" y="332"/>
                  </a:cubicBezTo>
                  <a:moveTo>
                    <a:pt x="224" y="334"/>
                  </a:moveTo>
                  <a:cubicBezTo>
                    <a:pt x="224" y="333"/>
                    <a:pt x="225" y="334"/>
                    <a:pt x="224" y="334"/>
                  </a:cubicBezTo>
                  <a:close/>
                  <a:moveTo>
                    <a:pt x="326" y="336"/>
                  </a:moveTo>
                  <a:cubicBezTo>
                    <a:pt x="307" y="364"/>
                    <a:pt x="290" y="395"/>
                    <a:pt x="274" y="426"/>
                  </a:cubicBezTo>
                  <a:cubicBezTo>
                    <a:pt x="285" y="423"/>
                    <a:pt x="296" y="421"/>
                    <a:pt x="306" y="419"/>
                  </a:cubicBezTo>
                  <a:cubicBezTo>
                    <a:pt x="311" y="390"/>
                    <a:pt x="319" y="364"/>
                    <a:pt x="326" y="336"/>
                  </a:cubicBezTo>
                  <a:moveTo>
                    <a:pt x="326" y="336"/>
                  </a:moveTo>
                  <a:cubicBezTo>
                    <a:pt x="329" y="336"/>
                    <a:pt x="325" y="332"/>
                    <a:pt x="326" y="336"/>
                  </a:cubicBezTo>
                  <a:moveTo>
                    <a:pt x="44" y="524"/>
                  </a:moveTo>
                  <a:cubicBezTo>
                    <a:pt x="49" y="523"/>
                    <a:pt x="54" y="514"/>
                    <a:pt x="59" y="510"/>
                  </a:cubicBezTo>
                  <a:cubicBezTo>
                    <a:pt x="80" y="455"/>
                    <a:pt x="109" y="407"/>
                    <a:pt x="139" y="360"/>
                  </a:cubicBezTo>
                  <a:cubicBezTo>
                    <a:pt x="134" y="356"/>
                    <a:pt x="135" y="347"/>
                    <a:pt x="133" y="339"/>
                  </a:cubicBezTo>
                  <a:cubicBezTo>
                    <a:pt x="97" y="394"/>
                    <a:pt x="66" y="454"/>
                    <a:pt x="44" y="524"/>
                  </a:cubicBezTo>
                  <a:close/>
                  <a:moveTo>
                    <a:pt x="1483" y="528"/>
                  </a:moveTo>
                  <a:cubicBezTo>
                    <a:pt x="1482" y="532"/>
                    <a:pt x="1486" y="529"/>
                    <a:pt x="1483" y="528"/>
                  </a:cubicBezTo>
                  <a:moveTo>
                    <a:pt x="1483" y="528"/>
                  </a:moveTo>
                  <a:cubicBezTo>
                    <a:pt x="1460" y="465"/>
                    <a:pt x="1432" y="396"/>
                    <a:pt x="1393" y="347"/>
                  </a:cubicBezTo>
                  <a:cubicBezTo>
                    <a:pt x="1393" y="347"/>
                    <a:pt x="1391" y="343"/>
                    <a:pt x="1390" y="345"/>
                  </a:cubicBezTo>
                  <a:cubicBezTo>
                    <a:pt x="1401" y="371"/>
                    <a:pt x="1415" y="395"/>
                    <a:pt x="1425" y="421"/>
                  </a:cubicBezTo>
                  <a:cubicBezTo>
                    <a:pt x="1436" y="447"/>
                    <a:pt x="1448" y="473"/>
                    <a:pt x="1455" y="503"/>
                  </a:cubicBezTo>
                  <a:cubicBezTo>
                    <a:pt x="1466" y="510"/>
                    <a:pt x="1474" y="519"/>
                    <a:pt x="1483" y="528"/>
                  </a:cubicBezTo>
                  <a:moveTo>
                    <a:pt x="1376" y="374"/>
                  </a:moveTo>
                  <a:cubicBezTo>
                    <a:pt x="1396" y="402"/>
                    <a:pt x="1417" y="437"/>
                    <a:pt x="1432" y="470"/>
                  </a:cubicBezTo>
                  <a:cubicBezTo>
                    <a:pt x="1437" y="481"/>
                    <a:pt x="1440" y="496"/>
                    <a:pt x="1452" y="499"/>
                  </a:cubicBezTo>
                  <a:cubicBezTo>
                    <a:pt x="1435" y="446"/>
                    <a:pt x="1415" y="397"/>
                    <a:pt x="1389" y="354"/>
                  </a:cubicBezTo>
                  <a:cubicBezTo>
                    <a:pt x="1386" y="362"/>
                    <a:pt x="1380" y="367"/>
                    <a:pt x="1376" y="374"/>
                  </a:cubicBezTo>
                  <a:close/>
                  <a:moveTo>
                    <a:pt x="212" y="356"/>
                  </a:moveTo>
                  <a:cubicBezTo>
                    <a:pt x="212" y="355"/>
                    <a:pt x="213" y="356"/>
                    <a:pt x="212" y="356"/>
                  </a:cubicBezTo>
                  <a:close/>
                  <a:moveTo>
                    <a:pt x="211" y="358"/>
                  </a:moveTo>
                  <a:cubicBezTo>
                    <a:pt x="202" y="370"/>
                    <a:pt x="193" y="382"/>
                    <a:pt x="186" y="396"/>
                  </a:cubicBezTo>
                  <a:cubicBezTo>
                    <a:pt x="190" y="396"/>
                    <a:pt x="192" y="399"/>
                    <a:pt x="196" y="400"/>
                  </a:cubicBezTo>
                  <a:cubicBezTo>
                    <a:pt x="201" y="386"/>
                    <a:pt x="206" y="372"/>
                    <a:pt x="211" y="358"/>
                  </a:cubicBezTo>
                  <a:moveTo>
                    <a:pt x="211" y="358"/>
                  </a:moveTo>
                  <a:cubicBezTo>
                    <a:pt x="212" y="357"/>
                    <a:pt x="211" y="356"/>
                    <a:pt x="211" y="358"/>
                  </a:cubicBezTo>
                  <a:moveTo>
                    <a:pt x="94" y="487"/>
                  </a:moveTo>
                  <a:cubicBezTo>
                    <a:pt x="109" y="477"/>
                    <a:pt x="127" y="470"/>
                    <a:pt x="146" y="463"/>
                  </a:cubicBezTo>
                  <a:cubicBezTo>
                    <a:pt x="156" y="439"/>
                    <a:pt x="170" y="418"/>
                    <a:pt x="182" y="396"/>
                  </a:cubicBezTo>
                  <a:cubicBezTo>
                    <a:pt x="166" y="389"/>
                    <a:pt x="152" y="378"/>
                    <a:pt x="141" y="365"/>
                  </a:cubicBezTo>
                  <a:cubicBezTo>
                    <a:pt x="123" y="403"/>
                    <a:pt x="103" y="444"/>
                    <a:pt x="94" y="487"/>
                  </a:cubicBezTo>
                  <a:close/>
                  <a:moveTo>
                    <a:pt x="132" y="376"/>
                  </a:moveTo>
                  <a:cubicBezTo>
                    <a:pt x="132" y="375"/>
                    <a:pt x="133" y="376"/>
                    <a:pt x="132" y="376"/>
                  </a:cubicBezTo>
                  <a:close/>
                  <a:moveTo>
                    <a:pt x="1374" y="375"/>
                  </a:moveTo>
                  <a:cubicBezTo>
                    <a:pt x="1368" y="382"/>
                    <a:pt x="1359" y="386"/>
                    <a:pt x="1352" y="391"/>
                  </a:cubicBezTo>
                  <a:cubicBezTo>
                    <a:pt x="1362" y="413"/>
                    <a:pt x="1369" y="437"/>
                    <a:pt x="1375" y="462"/>
                  </a:cubicBezTo>
                  <a:cubicBezTo>
                    <a:pt x="1398" y="469"/>
                    <a:pt x="1420" y="482"/>
                    <a:pt x="1439" y="490"/>
                  </a:cubicBezTo>
                  <a:cubicBezTo>
                    <a:pt x="1419" y="450"/>
                    <a:pt x="1399" y="409"/>
                    <a:pt x="1374" y="375"/>
                  </a:cubicBezTo>
                  <a:close/>
                  <a:moveTo>
                    <a:pt x="131" y="378"/>
                  </a:moveTo>
                  <a:cubicBezTo>
                    <a:pt x="131" y="378"/>
                    <a:pt x="131" y="378"/>
                    <a:pt x="130" y="378"/>
                  </a:cubicBezTo>
                  <a:cubicBezTo>
                    <a:pt x="106" y="418"/>
                    <a:pt x="82" y="459"/>
                    <a:pt x="64" y="505"/>
                  </a:cubicBezTo>
                  <a:moveTo>
                    <a:pt x="64" y="505"/>
                  </a:moveTo>
                  <a:cubicBezTo>
                    <a:pt x="63" y="506"/>
                    <a:pt x="64" y="507"/>
                    <a:pt x="64" y="505"/>
                  </a:cubicBezTo>
                  <a:moveTo>
                    <a:pt x="64" y="505"/>
                  </a:moveTo>
                  <a:cubicBezTo>
                    <a:pt x="73" y="500"/>
                    <a:pt x="80" y="494"/>
                    <a:pt x="90" y="489"/>
                  </a:cubicBezTo>
                  <a:cubicBezTo>
                    <a:pt x="100" y="448"/>
                    <a:pt x="116" y="413"/>
                    <a:pt x="131" y="378"/>
                  </a:cubicBezTo>
                  <a:moveTo>
                    <a:pt x="131" y="378"/>
                  </a:moveTo>
                  <a:cubicBezTo>
                    <a:pt x="133" y="377"/>
                    <a:pt x="131" y="377"/>
                    <a:pt x="131" y="378"/>
                  </a:cubicBezTo>
                  <a:moveTo>
                    <a:pt x="620" y="385"/>
                  </a:moveTo>
                  <a:cubicBezTo>
                    <a:pt x="619" y="415"/>
                    <a:pt x="617" y="444"/>
                    <a:pt x="616" y="473"/>
                  </a:cubicBezTo>
                  <a:cubicBezTo>
                    <a:pt x="654" y="475"/>
                    <a:pt x="693" y="476"/>
                    <a:pt x="732" y="477"/>
                  </a:cubicBezTo>
                  <a:cubicBezTo>
                    <a:pt x="733" y="445"/>
                    <a:pt x="734" y="414"/>
                    <a:pt x="735" y="383"/>
                  </a:cubicBezTo>
                  <a:cubicBezTo>
                    <a:pt x="695" y="382"/>
                    <a:pt x="658" y="384"/>
                    <a:pt x="620" y="385"/>
                  </a:cubicBezTo>
                  <a:close/>
                  <a:moveTo>
                    <a:pt x="739" y="383"/>
                  </a:moveTo>
                  <a:cubicBezTo>
                    <a:pt x="736" y="412"/>
                    <a:pt x="736" y="445"/>
                    <a:pt x="735" y="477"/>
                  </a:cubicBezTo>
                  <a:cubicBezTo>
                    <a:pt x="753" y="477"/>
                    <a:pt x="771" y="477"/>
                    <a:pt x="789" y="477"/>
                  </a:cubicBezTo>
                  <a:cubicBezTo>
                    <a:pt x="789" y="445"/>
                    <a:pt x="787" y="415"/>
                    <a:pt x="788" y="383"/>
                  </a:cubicBezTo>
                  <a:cubicBezTo>
                    <a:pt x="772" y="383"/>
                    <a:pt x="755" y="383"/>
                    <a:pt x="739" y="383"/>
                  </a:cubicBezTo>
                  <a:close/>
                  <a:moveTo>
                    <a:pt x="792" y="383"/>
                  </a:moveTo>
                  <a:cubicBezTo>
                    <a:pt x="790" y="412"/>
                    <a:pt x="791" y="446"/>
                    <a:pt x="791" y="477"/>
                  </a:cubicBezTo>
                  <a:cubicBezTo>
                    <a:pt x="831" y="476"/>
                    <a:pt x="871" y="475"/>
                    <a:pt x="910" y="473"/>
                  </a:cubicBezTo>
                  <a:cubicBezTo>
                    <a:pt x="905" y="443"/>
                    <a:pt x="901" y="414"/>
                    <a:pt x="895" y="385"/>
                  </a:cubicBezTo>
                  <a:cubicBezTo>
                    <a:pt x="862" y="384"/>
                    <a:pt x="827" y="382"/>
                    <a:pt x="792" y="383"/>
                  </a:cubicBezTo>
                  <a:close/>
                  <a:moveTo>
                    <a:pt x="616" y="385"/>
                  </a:moveTo>
                  <a:cubicBezTo>
                    <a:pt x="616" y="385"/>
                    <a:pt x="615" y="385"/>
                    <a:pt x="615" y="385"/>
                  </a:cubicBezTo>
                  <a:cubicBezTo>
                    <a:pt x="603" y="387"/>
                    <a:pt x="589" y="387"/>
                    <a:pt x="577" y="388"/>
                  </a:cubicBezTo>
                  <a:cubicBezTo>
                    <a:pt x="571" y="416"/>
                    <a:pt x="564" y="441"/>
                    <a:pt x="559" y="470"/>
                  </a:cubicBezTo>
                  <a:cubicBezTo>
                    <a:pt x="578" y="470"/>
                    <a:pt x="595" y="472"/>
                    <a:pt x="613" y="473"/>
                  </a:cubicBezTo>
                  <a:cubicBezTo>
                    <a:pt x="612" y="443"/>
                    <a:pt x="617" y="409"/>
                    <a:pt x="616" y="385"/>
                  </a:cubicBezTo>
                  <a:close/>
                  <a:moveTo>
                    <a:pt x="914" y="473"/>
                  </a:moveTo>
                  <a:cubicBezTo>
                    <a:pt x="930" y="472"/>
                    <a:pt x="946" y="470"/>
                    <a:pt x="963" y="470"/>
                  </a:cubicBezTo>
                  <a:cubicBezTo>
                    <a:pt x="960" y="443"/>
                    <a:pt x="960" y="414"/>
                    <a:pt x="957" y="388"/>
                  </a:cubicBezTo>
                  <a:cubicBezTo>
                    <a:pt x="937" y="388"/>
                    <a:pt x="919" y="386"/>
                    <a:pt x="900" y="385"/>
                  </a:cubicBezTo>
                  <a:cubicBezTo>
                    <a:pt x="904" y="415"/>
                    <a:pt x="910" y="442"/>
                    <a:pt x="914" y="473"/>
                  </a:cubicBezTo>
                  <a:close/>
                  <a:moveTo>
                    <a:pt x="456" y="399"/>
                  </a:moveTo>
                  <a:cubicBezTo>
                    <a:pt x="454" y="419"/>
                    <a:pt x="451" y="438"/>
                    <a:pt x="450" y="459"/>
                  </a:cubicBezTo>
                  <a:cubicBezTo>
                    <a:pt x="486" y="462"/>
                    <a:pt x="520" y="467"/>
                    <a:pt x="557" y="469"/>
                  </a:cubicBezTo>
                  <a:cubicBezTo>
                    <a:pt x="561" y="441"/>
                    <a:pt x="569" y="416"/>
                    <a:pt x="574" y="388"/>
                  </a:cubicBezTo>
                  <a:cubicBezTo>
                    <a:pt x="534" y="391"/>
                    <a:pt x="494" y="394"/>
                    <a:pt x="456" y="399"/>
                  </a:cubicBezTo>
                  <a:close/>
                  <a:moveTo>
                    <a:pt x="960" y="389"/>
                  </a:moveTo>
                  <a:cubicBezTo>
                    <a:pt x="962" y="415"/>
                    <a:pt x="964" y="441"/>
                    <a:pt x="965" y="469"/>
                  </a:cubicBezTo>
                  <a:cubicBezTo>
                    <a:pt x="1003" y="467"/>
                    <a:pt x="1042" y="464"/>
                    <a:pt x="1076" y="457"/>
                  </a:cubicBezTo>
                  <a:cubicBezTo>
                    <a:pt x="1068" y="438"/>
                    <a:pt x="1062" y="417"/>
                    <a:pt x="1055" y="397"/>
                  </a:cubicBezTo>
                  <a:cubicBezTo>
                    <a:pt x="1023" y="395"/>
                    <a:pt x="993" y="391"/>
                    <a:pt x="960" y="389"/>
                  </a:cubicBezTo>
                  <a:close/>
                  <a:moveTo>
                    <a:pt x="1349" y="392"/>
                  </a:moveTo>
                  <a:cubicBezTo>
                    <a:pt x="1340" y="398"/>
                    <a:pt x="1329" y="402"/>
                    <a:pt x="1319" y="407"/>
                  </a:cubicBezTo>
                  <a:cubicBezTo>
                    <a:pt x="1327" y="421"/>
                    <a:pt x="1335" y="436"/>
                    <a:pt x="1343" y="451"/>
                  </a:cubicBezTo>
                  <a:cubicBezTo>
                    <a:pt x="1354" y="453"/>
                    <a:pt x="1362" y="458"/>
                    <a:pt x="1373" y="460"/>
                  </a:cubicBezTo>
                  <a:cubicBezTo>
                    <a:pt x="1366" y="439"/>
                    <a:pt x="1359" y="407"/>
                    <a:pt x="1349" y="392"/>
                  </a:cubicBezTo>
                  <a:close/>
                  <a:moveTo>
                    <a:pt x="184" y="398"/>
                  </a:moveTo>
                  <a:cubicBezTo>
                    <a:pt x="173" y="419"/>
                    <a:pt x="160" y="439"/>
                    <a:pt x="150" y="461"/>
                  </a:cubicBezTo>
                  <a:cubicBezTo>
                    <a:pt x="160" y="458"/>
                    <a:pt x="170" y="454"/>
                    <a:pt x="181" y="451"/>
                  </a:cubicBezTo>
                  <a:cubicBezTo>
                    <a:pt x="185" y="434"/>
                    <a:pt x="190" y="419"/>
                    <a:pt x="195" y="403"/>
                  </a:cubicBezTo>
                  <a:cubicBezTo>
                    <a:pt x="191" y="401"/>
                    <a:pt x="188" y="399"/>
                    <a:pt x="184" y="398"/>
                  </a:cubicBezTo>
                  <a:close/>
                  <a:moveTo>
                    <a:pt x="1079" y="458"/>
                  </a:moveTo>
                  <a:cubicBezTo>
                    <a:pt x="1094" y="457"/>
                    <a:pt x="1108" y="454"/>
                    <a:pt x="1123" y="453"/>
                  </a:cubicBezTo>
                  <a:cubicBezTo>
                    <a:pt x="1122" y="436"/>
                    <a:pt x="1119" y="421"/>
                    <a:pt x="1117" y="405"/>
                  </a:cubicBezTo>
                  <a:cubicBezTo>
                    <a:pt x="1097" y="404"/>
                    <a:pt x="1077" y="398"/>
                    <a:pt x="1058" y="399"/>
                  </a:cubicBezTo>
                  <a:cubicBezTo>
                    <a:pt x="1066" y="417"/>
                    <a:pt x="1071" y="439"/>
                    <a:pt x="1079" y="458"/>
                  </a:cubicBezTo>
                  <a:close/>
                  <a:moveTo>
                    <a:pt x="420" y="403"/>
                  </a:moveTo>
                  <a:cubicBezTo>
                    <a:pt x="414" y="419"/>
                    <a:pt x="407" y="435"/>
                    <a:pt x="401" y="453"/>
                  </a:cubicBezTo>
                  <a:cubicBezTo>
                    <a:pt x="417" y="454"/>
                    <a:pt x="431" y="457"/>
                    <a:pt x="447" y="458"/>
                  </a:cubicBezTo>
                  <a:cubicBezTo>
                    <a:pt x="449" y="438"/>
                    <a:pt x="451" y="418"/>
                    <a:pt x="454" y="399"/>
                  </a:cubicBezTo>
                  <a:cubicBezTo>
                    <a:pt x="453" y="399"/>
                    <a:pt x="453" y="399"/>
                    <a:pt x="452" y="399"/>
                  </a:cubicBezTo>
                  <a:cubicBezTo>
                    <a:pt x="442" y="401"/>
                    <a:pt x="431" y="402"/>
                    <a:pt x="420" y="403"/>
                  </a:cubicBezTo>
                  <a:close/>
                  <a:moveTo>
                    <a:pt x="185" y="450"/>
                  </a:moveTo>
                  <a:cubicBezTo>
                    <a:pt x="210" y="440"/>
                    <a:pt x="240" y="435"/>
                    <a:pt x="266" y="427"/>
                  </a:cubicBezTo>
                  <a:cubicBezTo>
                    <a:pt x="241" y="421"/>
                    <a:pt x="219" y="413"/>
                    <a:pt x="198" y="404"/>
                  </a:cubicBezTo>
                  <a:cubicBezTo>
                    <a:pt x="193" y="418"/>
                    <a:pt x="187" y="436"/>
                    <a:pt x="185" y="450"/>
                  </a:cubicBezTo>
                  <a:close/>
                  <a:moveTo>
                    <a:pt x="308" y="421"/>
                  </a:moveTo>
                  <a:cubicBezTo>
                    <a:pt x="307" y="425"/>
                    <a:pt x="307" y="430"/>
                    <a:pt x="305" y="434"/>
                  </a:cubicBezTo>
                  <a:cubicBezTo>
                    <a:pt x="335" y="441"/>
                    <a:pt x="366" y="447"/>
                    <a:pt x="398" y="452"/>
                  </a:cubicBezTo>
                  <a:cubicBezTo>
                    <a:pt x="401" y="444"/>
                    <a:pt x="405" y="436"/>
                    <a:pt x="408" y="428"/>
                  </a:cubicBezTo>
                  <a:cubicBezTo>
                    <a:pt x="411" y="419"/>
                    <a:pt x="416" y="410"/>
                    <a:pt x="414" y="404"/>
                  </a:cubicBezTo>
                  <a:cubicBezTo>
                    <a:pt x="378" y="409"/>
                    <a:pt x="343" y="415"/>
                    <a:pt x="308" y="421"/>
                  </a:cubicBezTo>
                  <a:close/>
                  <a:moveTo>
                    <a:pt x="1126" y="452"/>
                  </a:moveTo>
                  <a:cubicBezTo>
                    <a:pt x="1156" y="447"/>
                    <a:pt x="1185" y="442"/>
                    <a:pt x="1213" y="435"/>
                  </a:cubicBezTo>
                  <a:cubicBezTo>
                    <a:pt x="1212" y="429"/>
                    <a:pt x="1208" y="425"/>
                    <a:pt x="1206" y="419"/>
                  </a:cubicBezTo>
                  <a:cubicBezTo>
                    <a:pt x="1178" y="415"/>
                    <a:pt x="1148" y="407"/>
                    <a:pt x="1119" y="407"/>
                  </a:cubicBezTo>
                  <a:cubicBezTo>
                    <a:pt x="1123" y="420"/>
                    <a:pt x="1123" y="437"/>
                    <a:pt x="1126" y="452"/>
                  </a:cubicBezTo>
                  <a:close/>
                  <a:moveTo>
                    <a:pt x="1317" y="408"/>
                  </a:moveTo>
                  <a:cubicBezTo>
                    <a:pt x="1298" y="416"/>
                    <a:pt x="1277" y="420"/>
                    <a:pt x="1260" y="429"/>
                  </a:cubicBezTo>
                  <a:cubicBezTo>
                    <a:pt x="1288" y="434"/>
                    <a:pt x="1313" y="441"/>
                    <a:pt x="1338" y="449"/>
                  </a:cubicBezTo>
                  <a:cubicBezTo>
                    <a:pt x="1332" y="434"/>
                    <a:pt x="1323" y="423"/>
                    <a:pt x="1317" y="408"/>
                  </a:cubicBezTo>
                  <a:close/>
                  <a:moveTo>
                    <a:pt x="1216" y="434"/>
                  </a:moveTo>
                  <a:cubicBezTo>
                    <a:pt x="1226" y="433"/>
                    <a:pt x="1237" y="431"/>
                    <a:pt x="1245" y="427"/>
                  </a:cubicBezTo>
                  <a:cubicBezTo>
                    <a:pt x="1232" y="426"/>
                    <a:pt x="1220" y="420"/>
                    <a:pt x="1209" y="421"/>
                  </a:cubicBezTo>
                  <a:cubicBezTo>
                    <a:pt x="1213" y="424"/>
                    <a:pt x="1214" y="430"/>
                    <a:pt x="1216" y="434"/>
                  </a:cubicBezTo>
                  <a:close/>
                  <a:moveTo>
                    <a:pt x="279" y="427"/>
                  </a:moveTo>
                  <a:cubicBezTo>
                    <a:pt x="285" y="431"/>
                    <a:pt x="295" y="431"/>
                    <a:pt x="303" y="433"/>
                  </a:cubicBezTo>
                  <a:cubicBezTo>
                    <a:pt x="303" y="429"/>
                    <a:pt x="305" y="426"/>
                    <a:pt x="305" y="422"/>
                  </a:cubicBezTo>
                  <a:cubicBezTo>
                    <a:pt x="296" y="423"/>
                    <a:pt x="289" y="426"/>
                    <a:pt x="279" y="427"/>
                  </a:cubicBezTo>
                  <a:close/>
                  <a:moveTo>
                    <a:pt x="1218" y="437"/>
                  </a:moveTo>
                  <a:cubicBezTo>
                    <a:pt x="1240" y="486"/>
                    <a:pt x="1259" y="538"/>
                    <a:pt x="1277" y="593"/>
                  </a:cubicBezTo>
                  <a:cubicBezTo>
                    <a:pt x="1275" y="533"/>
                    <a:pt x="1270" y="478"/>
                    <a:pt x="1257" y="430"/>
                  </a:cubicBezTo>
                  <a:cubicBezTo>
                    <a:pt x="1244" y="429"/>
                    <a:pt x="1232" y="435"/>
                    <a:pt x="1218" y="437"/>
                  </a:cubicBezTo>
                  <a:close/>
                  <a:moveTo>
                    <a:pt x="183" y="453"/>
                  </a:moveTo>
                  <a:cubicBezTo>
                    <a:pt x="169" y="514"/>
                    <a:pt x="159" y="583"/>
                    <a:pt x="163" y="659"/>
                  </a:cubicBezTo>
                  <a:cubicBezTo>
                    <a:pt x="171" y="655"/>
                    <a:pt x="179" y="652"/>
                    <a:pt x="188" y="650"/>
                  </a:cubicBezTo>
                  <a:cubicBezTo>
                    <a:pt x="208" y="570"/>
                    <a:pt x="235" y="496"/>
                    <a:pt x="270" y="430"/>
                  </a:cubicBezTo>
                  <a:cubicBezTo>
                    <a:pt x="269" y="430"/>
                    <a:pt x="268" y="430"/>
                    <a:pt x="268" y="430"/>
                  </a:cubicBezTo>
                  <a:cubicBezTo>
                    <a:pt x="239" y="437"/>
                    <a:pt x="210" y="444"/>
                    <a:pt x="183" y="453"/>
                  </a:cubicBezTo>
                  <a:close/>
                  <a:moveTo>
                    <a:pt x="192" y="648"/>
                  </a:moveTo>
                  <a:cubicBezTo>
                    <a:pt x="190" y="649"/>
                    <a:pt x="192" y="650"/>
                    <a:pt x="192" y="648"/>
                  </a:cubicBezTo>
                  <a:moveTo>
                    <a:pt x="192" y="648"/>
                  </a:moveTo>
                  <a:cubicBezTo>
                    <a:pt x="223" y="640"/>
                    <a:pt x="254" y="630"/>
                    <a:pt x="289" y="623"/>
                  </a:cubicBezTo>
                  <a:cubicBezTo>
                    <a:pt x="287" y="555"/>
                    <a:pt x="293" y="494"/>
                    <a:pt x="302" y="436"/>
                  </a:cubicBezTo>
                  <a:cubicBezTo>
                    <a:pt x="292" y="434"/>
                    <a:pt x="283" y="431"/>
                    <a:pt x="272" y="430"/>
                  </a:cubicBezTo>
                  <a:cubicBezTo>
                    <a:pt x="239" y="496"/>
                    <a:pt x="211" y="568"/>
                    <a:pt x="192" y="648"/>
                  </a:cubicBezTo>
                  <a:moveTo>
                    <a:pt x="1275" y="515"/>
                  </a:moveTo>
                  <a:cubicBezTo>
                    <a:pt x="1279" y="557"/>
                    <a:pt x="1276" y="605"/>
                    <a:pt x="1288" y="636"/>
                  </a:cubicBezTo>
                  <a:cubicBezTo>
                    <a:pt x="1316" y="643"/>
                    <a:pt x="1341" y="652"/>
                    <a:pt x="1367" y="660"/>
                  </a:cubicBezTo>
                  <a:cubicBezTo>
                    <a:pt x="1377" y="657"/>
                    <a:pt x="1386" y="652"/>
                    <a:pt x="1397" y="648"/>
                  </a:cubicBezTo>
                  <a:cubicBezTo>
                    <a:pt x="1395" y="622"/>
                    <a:pt x="1398" y="600"/>
                    <a:pt x="1394" y="577"/>
                  </a:cubicBezTo>
                  <a:cubicBezTo>
                    <a:pt x="1392" y="567"/>
                    <a:pt x="1386" y="555"/>
                    <a:pt x="1382" y="545"/>
                  </a:cubicBezTo>
                  <a:cubicBezTo>
                    <a:pt x="1370" y="512"/>
                    <a:pt x="1354" y="481"/>
                    <a:pt x="1340" y="452"/>
                  </a:cubicBezTo>
                  <a:cubicBezTo>
                    <a:pt x="1314" y="444"/>
                    <a:pt x="1288" y="437"/>
                    <a:pt x="1261" y="431"/>
                  </a:cubicBezTo>
                  <a:cubicBezTo>
                    <a:pt x="1266" y="456"/>
                    <a:pt x="1272" y="485"/>
                    <a:pt x="1275" y="515"/>
                  </a:cubicBezTo>
                  <a:close/>
                  <a:moveTo>
                    <a:pt x="305" y="437"/>
                  </a:moveTo>
                  <a:cubicBezTo>
                    <a:pt x="295" y="493"/>
                    <a:pt x="288" y="559"/>
                    <a:pt x="293" y="623"/>
                  </a:cubicBezTo>
                  <a:cubicBezTo>
                    <a:pt x="311" y="617"/>
                    <a:pt x="332" y="615"/>
                    <a:pt x="351" y="610"/>
                  </a:cubicBezTo>
                  <a:cubicBezTo>
                    <a:pt x="364" y="556"/>
                    <a:pt x="379" y="504"/>
                    <a:pt x="397" y="455"/>
                  </a:cubicBezTo>
                  <a:cubicBezTo>
                    <a:pt x="366" y="449"/>
                    <a:pt x="335" y="444"/>
                    <a:pt x="305" y="437"/>
                  </a:cubicBezTo>
                  <a:close/>
                  <a:moveTo>
                    <a:pt x="1126" y="455"/>
                  </a:moveTo>
                  <a:cubicBezTo>
                    <a:pt x="1131" y="501"/>
                    <a:pt x="1133" y="551"/>
                    <a:pt x="1133" y="603"/>
                  </a:cubicBezTo>
                  <a:cubicBezTo>
                    <a:pt x="1182" y="612"/>
                    <a:pt x="1231" y="620"/>
                    <a:pt x="1277" y="633"/>
                  </a:cubicBezTo>
                  <a:cubicBezTo>
                    <a:pt x="1279" y="602"/>
                    <a:pt x="1270" y="583"/>
                    <a:pt x="1263" y="561"/>
                  </a:cubicBezTo>
                  <a:cubicBezTo>
                    <a:pt x="1248" y="517"/>
                    <a:pt x="1234" y="477"/>
                    <a:pt x="1215" y="438"/>
                  </a:cubicBezTo>
                  <a:cubicBezTo>
                    <a:pt x="1214" y="438"/>
                    <a:pt x="1214" y="438"/>
                    <a:pt x="1213" y="438"/>
                  </a:cubicBezTo>
                  <a:cubicBezTo>
                    <a:pt x="1185" y="445"/>
                    <a:pt x="1156" y="450"/>
                    <a:pt x="1126" y="455"/>
                  </a:cubicBezTo>
                  <a:close/>
                  <a:moveTo>
                    <a:pt x="179" y="454"/>
                  </a:moveTo>
                  <a:cubicBezTo>
                    <a:pt x="168" y="457"/>
                    <a:pt x="158" y="461"/>
                    <a:pt x="147" y="465"/>
                  </a:cubicBezTo>
                  <a:cubicBezTo>
                    <a:pt x="123" y="516"/>
                    <a:pt x="101" y="568"/>
                    <a:pt x="85" y="627"/>
                  </a:cubicBezTo>
                  <a:cubicBezTo>
                    <a:pt x="108" y="640"/>
                    <a:pt x="131" y="652"/>
                    <a:pt x="159" y="660"/>
                  </a:cubicBezTo>
                  <a:cubicBezTo>
                    <a:pt x="157" y="583"/>
                    <a:pt x="168" y="513"/>
                    <a:pt x="179" y="454"/>
                  </a:cubicBezTo>
                  <a:close/>
                  <a:moveTo>
                    <a:pt x="1392" y="564"/>
                  </a:moveTo>
                  <a:cubicBezTo>
                    <a:pt x="1388" y="528"/>
                    <a:pt x="1381" y="495"/>
                    <a:pt x="1374" y="463"/>
                  </a:cubicBezTo>
                  <a:cubicBezTo>
                    <a:pt x="1363" y="461"/>
                    <a:pt x="1354" y="457"/>
                    <a:pt x="1345" y="454"/>
                  </a:cubicBezTo>
                  <a:cubicBezTo>
                    <a:pt x="1362" y="489"/>
                    <a:pt x="1378" y="525"/>
                    <a:pt x="1392" y="564"/>
                  </a:cubicBezTo>
                  <a:close/>
                  <a:moveTo>
                    <a:pt x="401" y="455"/>
                  </a:moveTo>
                  <a:cubicBezTo>
                    <a:pt x="382" y="503"/>
                    <a:pt x="367" y="556"/>
                    <a:pt x="354" y="610"/>
                  </a:cubicBezTo>
                  <a:cubicBezTo>
                    <a:pt x="383" y="605"/>
                    <a:pt x="412" y="600"/>
                    <a:pt x="442" y="597"/>
                  </a:cubicBezTo>
                  <a:cubicBezTo>
                    <a:pt x="442" y="550"/>
                    <a:pt x="443" y="504"/>
                    <a:pt x="447" y="461"/>
                  </a:cubicBezTo>
                  <a:cubicBezTo>
                    <a:pt x="432" y="459"/>
                    <a:pt x="415" y="458"/>
                    <a:pt x="401" y="455"/>
                  </a:cubicBezTo>
                  <a:close/>
                  <a:moveTo>
                    <a:pt x="1080" y="461"/>
                  </a:moveTo>
                  <a:cubicBezTo>
                    <a:pt x="1093" y="507"/>
                    <a:pt x="1106" y="553"/>
                    <a:pt x="1116" y="601"/>
                  </a:cubicBezTo>
                  <a:cubicBezTo>
                    <a:pt x="1121" y="602"/>
                    <a:pt x="1125" y="602"/>
                    <a:pt x="1130" y="603"/>
                  </a:cubicBezTo>
                  <a:cubicBezTo>
                    <a:pt x="1130" y="551"/>
                    <a:pt x="1129" y="501"/>
                    <a:pt x="1123" y="455"/>
                  </a:cubicBezTo>
                  <a:cubicBezTo>
                    <a:pt x="1108" y="457"/>
                    <a:pt x="1094" y="459"/>
                    <a:pt x="1080" y="461"/>
                  </a:cubicBezTo>
                  <a:close/>
                  <a:moveTo>
                    <a:pt x="445" y="596"/>
                  </a:moveTo>
                  <a:cubicBezTo>
                    <a:pt x="475" y="592"/>
                    <a:pt x="505" y="589"/>
                    <a:pt x="535" y="586"/>
                  </a:cubicBezTo>
                  <a:cubicBezTo>
                    <a:pt x="542" y="548"/>
                    <a:pt x="548" y="509"/>
                    <a:pt x="556" y="472"/>
                  </a:cubicBezTo>
                  <a:cubicBezTo>
                    <a:pt x="519" y="469"/>
                    <a:pt x="483" y="466"/>
                    <a:pt x="449" y="461"/>
                  </a:cubicBezTo>
                  <a:cubicBezTo>
                    <a:pt x="446" y="504"/>
                    <a:pt x="444" y="549"/>
                    <a:pt x="445" y="596"/>
                  </a:cubicBezTo>
                  <a:close/>
                  <a:moveTo>
                    <a:pt x="965" y="472"/>
                  </a:moveTo>
                  <a:cubicBezTo>
                    <a:pt x="967" y="507"/>
                    <a:pt x="966" y="546"/>
                    <a:pt x="966" y="584"/>
                  </a:cubicBezTo>
                  <a:cubicBezTo>
                    <a:pt x="1016" y="589"/>
                    <a:pt x="1065" y="594"/>
                    <a:pt x="1113" y="600"/>
                  </a:cubicBezTo>
                  <a:cubicBezTo>
                    <a:pt x="1102" y="553"/>
                    <a:pt x="1092" y="503"/>
                    <a:pt x="1075" y="461"/>
                  </a:cubicBezTo>
                  <a:cubicBezTo>
                    <a:pt x="1039" y="466"/>
                    <a:pt x="1003" y="470"/>
                    <a:pt x="965" y="472"/>
                  </a:cubicBezTo>
                  <a:close/>
                  <a:moveTo>
                    <a:pt x="1388" y="521"/>
                  </a:moveTo>
                  <a:cubicBezTo>
                    <a:pt x="1391" y="540"/>
                    <a:pt x="1392" y="559"/>
                    <a:pt x="1396" y="577"/>
                  </a:cubicBezTo>
                  <a:cubicBezTo>
                    <a:pt x="1400" y="600"/>
                    <a:pt x="1412" y="620"/>
                    <a:pt x="1416" y="640"/>
                  </a:cubicBezTo>
                  <a:cubicBezTo>
                    <a:pt x="1437" y="628"/>
                    <a:pt x="1459" y="617"/>
                    <a:pt x="1473" y="599"/>
                  </a:cubicBezTo>
                  <a:cubicBezTo>
                    <a:pt x="1470" y="557"/>
                    <a:pt x="1454" y="529"/>
                    <a:pt x="1442" y="496"/>
                  </a:cubicBezTo>
                  <a:cubicBezTo>
                    <a:pt x="1421" y="484"/>
                    <a:pt x="1400" y="473"/>
                    <a:pt x="1376" y="465"/>
                  </a:cubicBezTo>
                  <a:cubicBezTo>
                    <a:pt x="1381" y="483"/>
                    <a:pt x="1385" y="502"/>
                    <a:pt x="1388" y="521"/>
                  </a:cubicBezTo>
                  <a:close/>
                  <a:moveTo>
                    <a:pt x="91" y="491"/>
                  </a:moveTo>
                  <a:cubicBezTo>
                    <a:pt x="82" y="531"/>
                    <a:pt x="72" y="570"/>
                    <a:pt x="69" y="616"/>
                  </a:cubicBezTo>
                  <a:cubicBezTo>
                    <a:pt x="73" y="619"/>
                    <a:pt x="78" y="623"/>
                    <a:pt x="83" y="625"/>
                  </a:cubicBezTo>
                  <a:cubicBezTo>
                    <a:pt x="98" y="568"/>
                    <a:pt x="121" y="515"/>
                    <a:pt x="142" y="467"/>
                  </a:cubicBezTo>
                  <a:cubicBezTo>
                    <a:pt x="124" y="474"/>
                    <a:pt x="107" y="482"/>
                    <a:pt x="91" y="491"/>
                  </a:cubicBezTo>
                  <a:close/>
                  <a:moveTo>
                    <a:pt x="558" y="472"/>
                  </a:moveTo>
                  <a:cubicBezTo>
                    <a:pt x="551" y="509"/>
                    <a:pt x="545" y="548"/>
                    <a:pt x="538" y="586"/>
                  </a:cubicBezTo>
                  <a:cubicBezTo>
                    <a:pt x="562" y="584"/>
                    <a:pt x="586" y="582"/>
                    <a:pt x="611" y="581"/>
                  </a:cubicBezTo>
                  <a:cubicBezTo>
                    <a:pt x="611" y="545"/>
                    <a:pt x="613" y="511"/>
                    <a:pt x="612" y="476"/>
                  </a:cubicBezTo>
                  <a:cubicBezTo>
                    <a:pt x="594" y="474"/>
                    <a:pt x="576" y="474"/>
                    <a:pt x="558" y="472"/>
                  </a:cubicBezTo>
                  <a:close/>
                  <a:moveTo>
                    <a:pt x="915" y="476"/>
                  </a:moveTo>
                  <a:cubicBezTo>
                    <a:pt x="919" y="511"/>
                    <a:pt x="925" y="546"/>
                    <a:pt x="928" y="582"/>
                  </a:cubicBezTo>
                  <a:cubicBezTo>
                    <a:pt x="941" y="582"/>
                    <a:pt x="952" y="584"/>
                    <a:pt x="965" y="584"/>
                  </a:cubicBezTo>
                  <a:cubicBezTo>
                    <a:pt x="965" y="546"/>
                    <a:pt x="963" y="510"/>
                    <a:pt x="963" y="473"/>
                  </a:cubicBezTo>
                  <a:cubicBezTo>
                    <a:pt x="946" y="473"/>
                    <a:pt x="930" y="474"/>
                    <a:pt x="915" y="476"/>
                  </a:cubicBezTo>
                  <a:close/>
                  <a:moveTo>
                    <a:pt x="617" y="476"/>
                  </a:moveTo>
                  <a:cubicBezTo>
                    <a:pt x="614" y="508"/>
                    <a:pt x="615" y="545"/>
                    <a:pt x="615" y="580"/>
                  </a:cubicBezTo>
                  <a:cubicBezTo>
                    <a:pt x="653" y="579"/>
                    <a:pt x="691" y="577"/>
                    <a:pt x="729" y="576"/>
                  </a:cubicBezTo>
                  <a:cubicBezTo>
                    <a:pt x="731" y="545"/>
                    <a:pt x="731" y="511"/>
                    <a:pt x="732" y="479"/>
                  </a:cubicBezTo>
                  <a:cubicBezTo>
                    <a:pt x="693" y="479"/>
                    <a:pt x="654" y="478"/>
                    <a:pt x="617" y="476"/>
                  </a:cubicBezTo>
                  <a:close/>
                  <a:moveTo>
                    <a:pt x="791" y="479"/>
                  </a:moveTo>
                  <a:cubicBezTo>
                    <a:pt x="791" y="513"/>
                    <a:pt x="791" y="544"/>
                    <a:pt x="791" y="576"/>
                  </a:cubicBezTo>
                  <a:cubicBezTo>
                    <a:pt x="836" y="577"/>
                    <a:pt x="881" y="579"/>
                    <a:pt x="924" y="581"/>
                  </a:cubicBezTo>
                  <a:cubicBezTo>
                    <a:pt x="920" y="546"/>
                    <a:pt x="915" y="511"/>
                    <a:pt x="911" y="476"/>
                  </a:cubicBezTo>
                  <a:cubicBezTo>
                    <a:pt x="872" y="478"/>
                    <a:pt x="831" y="479"/>
                    <a:pt x="791" y="479"/>
                  </a:cubicBezTo>
                  <a:close/>
                  <a:moveTo>
                    <a:pt x="736" y="479"/>
                  </a:moveTo>
                  <a:cubicBezTo>
                    <a:pt x="732" y="509"/>
                    <a:pt x="734" y="545"/>
                    <a:pt x="732" y="576"/>
                  </a:cubicBezTo>
                  <a:cubicBezTo>
                    <a:pt x="751" y="576"/>
                    <a:pt x="770" y="576"/>
                    <a:pt x="789" y="576"/>
                  </a:cubicBezTo>
                  <a:cubicBezTo>
                    <a:pt x="789" y="544"/>
                    <a:pt x="789" y="512"/>
                    <a:pt x="789" y="479"/>
                  </a:cubicBezTo>
                  <a:cubicBezTo>
                    <a:pt x="771" y="479"/>
                    <a:pt x="754" y="479"/>
                    <a:pt x="736" y="479"/>
                  </a:cubicBezTo>
                  <a:close/>
                  <a:moveTo>
                    <a:pt x="60" y="512"/>
                  </a:moveTo>
                  <a:cubicBezTo>
                    <a:pt x="53" y="535"/>
                    <a:pt x="44" y="556"/>
                    <a:pt x="37" y="580"/>
                  </a:cubicBezTo>
                  <a:cubicBezTo>
                    <a:pt x="45" y="593"/>
                    <a:pt x="53" y="606"/>
                    <a:pt x="67" y="613"/>
                  </a:cubicBezTo>
                  <a:cubicBezTo>
                    <a:pt x="69" y="569"/>
                    <a:pt x="81" y="529"/>
                    <a:pt x="87" y="493"/>
                  </a:cubicBezTo>
                  <a:cubicBezTo>
                    <a:pt x="78" y="499"/>
                    <a:pt x="69" y="505"/>
                    <a:pt x="60" y="512"/>
                  </a:cubicBezTo>
                  <a:close/>
                  <a:moveTo>
                    <a:pt x="1462" y="539"/>
                  </a:moveTo>
                  <a:cubicBezTo>
                    <a:pt x="1461" y="543"/>
                    <a:pt x="1465" y="539"/>
                    <a:pt x="1462" y="539"/>
                  </a:cubicBezTo>
                  <a:moveTo>
                    <a:pt x="1462" y="539"/>
                  </a:moveTo>
                  <a:cubicBezTo>
                    <a:pt x="1458" y="526"/>
                    <a:pt x="1458" y="502"/>
                    <a:pt x="1446" y="501"/>
                  </a:cubicBezTo>
                  <a:cubicBezTo>
                    <a:pt x="1452" y="512"/>
                    <a:pt x="1456" y="526"/>
                    <a:pt x="1462" y="539"/>
                  </a:cubicBezTo>
                  <a:moveTo>
                    <a:pt x="1480" y="592"/>
                  </a:moveTo>
                  <a:cubicBezTo>
                    <a:pt x="1504" y="563"/>
                    <a:pt x="1482" y="521"/>
                    <a:pt x="1457" y="507"/>
                  </a:cubicBezTo>
                  <a:cubicBezTo>
                    <a:pt x="1465" y="535"/>
                    <a:pt x="1469" y="567"/>
                    <a:pt x="1480" y="592"/>
                  </a:cubicBezTo>
                  <a:close/>
                  <a:moveTo>
                    <a:pt x="36" y="575"/>
                  </a:moveTo>
                  <a:cubicBezTo>
                    <a:pt x="40" y="555"/>
                    <a:pt x="51" y="536"/>
                    <a:pt x="54" y="517"/>
                  </a:cubicBezTo>
                  <a:cubicBezTo>
                    <a:pt x="42" y="529"/>
                    <a:pt x="28" y="553"/>
                    <a:pt x="36" y="575"/>
                  </a:cubicBezTo>
                  <a:close/>
                  <a:moveTo>
                    <a:pt x="1463" y="544"/>
                  </a:moveTo>
                  <a:cubicBezTo>
                    <a:pt x="1462" y="543"/>
                    <a:pt x="1463" y="544"/>
                    <a:pt x="1463" y="544"/>
                  </a:cubicBezTo>
                  <a:close/>
                  <a:moveTo>
                    <a:pt x="1480" y="597"/>
                  </a:moveTo>
                  <a:cubicBezTo>
                    <a:pt x="1494" y="642"/>
                    <a:pt x="1503" y="692"/>
                    <a:pt x="1508" y="747"/>
                  </a:cubicBezTo>
                  <a:cubicBezTo>
                    <a:pt x="1512" y="753"/>
                    <a:pt x="1516" y="760"/>
                    <a:pt x="1519" y="767"/>
                  </a:cubicBezTo>
                  <a:cubicBezTo>
                    <a:pt x="1521" y="690"/>
                    <a:pt x="1511" y="622"/>
                    <a:pt x="1494" y="563"/>
                  </a:cubicBezTo>
                  <a:cubicBezTo>
                    <a:pt x="1493" y="578"/>
                    <a:pt x="1486" y="587"/>
                    <a:pt x="1480" y="597"/>
                  </a:cubicBezTo>
                  <a:close/>
                  <a:moveTo>
                    <a:pt x="17" y="654"/>
                  </a:moveTo>
                  <a:cubicBezTo>
                    <a:pt x="21" y="628"/>
                    <a:pt x="28" y="604"/>
                    <a:pt x="34" y="580"/>
                  </a:cubicBezTo>
                  <a:cubicBezTo>
                    <a:pt x="33" y="577"/>
                    <a:pt x="32" y="573"/>
                    <a:pt x="30" y="570"/>
                  </a:cubicBezTo>
                  <a:cubicBezTo>
                    <a:pt x="26" y="597"/>
                    <a:pt x="18" y="626"/>
                    <a:pt x="17" y="654"/>
                  </a:cubicBezTo>
                  <a:close/>
                  <a:moveTo>
                    <a:pt x="615" y="583"/>
                  </a:moveTo>
                  <a:cubicBezTo>
                    <a:pt x="616" y="635"/>
                    <a:pt x="617" y="686"/>
                    <a:pt x="620" y="736"/>
                  </a:cubicBezTo>
                  <a:cubicBezTo>
                    <a:pt x="655" y="737"/>
                    <a:pt x="690" y="739"/>
                    <a:pt x="726" y="739"/>
                  </a:cubicBezTo>
                  <a:cubicBezTo>
                    <a:pt x="728" y="686"/>
                    <a:pt x="729" y="633"/>
                    <a:pt x="729" y="579"/>
                  </a:cubicBezTo>
                  <a:cubicBezTo>
                    <a:pt x="690" y="580"/>
                    <a:pt x="652" y="581"/>
                    <a:pt x="615" y="583"/>
                  </a:cubicBezTo>
                  <a:close/>
                  <a:moveTo>
                    <a:pt x="729" y="739"/>
                  </a:moveTo>
                  <a:cubicBezTo>
                    <a:pt x="750" y="738"/>
                    <a:pt x="769" y="740"/>
                    <a:pt x="788" y="739"/>
                  </a:cubicBezTo>
                  <a:cubicBezTo>
                    <a:pt x="788" y="685"/>
                    <a:pt x="790" y="633"/>
                    <a:pt x="789" y="579"/>
                  </a:cubicBezTo>
                  <a:cubicBezTo>
                    <a:pt x="770" y="579"/>
                    <a:pt x="752" y="579"/>
                    <a:pt x="733" y="579"/>
                  </a:cubicBezTo>
                  <a:cubicBezTo>
                    <a:pt x="730" y="630"/>
                    <a:pt x="731" y="686"/>
                    <a:pt x="729" y="739"/>
                  </a:cubicBezTo>
                  <a:close/>
                  <a:moveTo>
                    <a:pt x="791" y="582"/>
                  </a:moveTo>
                  <a:cubicBezTo>
                    <a:pt x="791" y="634"/>
                    <a:pt x="791" y="687"/>
                    <a:pt x="791" y="739"/>
                  </a:cubicBezTo>
                  <a:cubicBezTo>
                    <a:pt x="842" y="739"/>
                    <a:pt x="890" y="736"/>
                    <a:pt x="938" y="734"/>
                  </a:cubicBezTo>
                  <a:cubicBezTo>
                    <a:pt x="934" y="683"/>
                    <a:pt x="930" y="633"/>
                    <a:pt x="924" y="584"/>
                  </a:cubicBezTo>
                  <a:cubicBezTo>
                    <a:pt x="881" y="581"/>
                    <a:pt x="837" y="580"/>
                    <a:pt x="792" y="579"/>
                  </a:cubicBezTo>
                  <a:cubicBezTo>
                    <a:pt x="791" y="579"/>
                    <a:pt x="791" y="581"/>
                    <a:pt x="791" y="582"/>
                  </a:cubicBezTo>
                  <a:close/>
                  <a:moveTo>
                    <a:pt x="538" y="588"/>
                  </a:moveTo>
                  <a:cubicBezTo>
                    <a:pt x="531" y="634"/>
                    <a:pt x="526" y="681"/>
                    <a:pt x="521" y="729"/>
                  </a:cubicBezTo>
                  <a:cubicBezTo>
                    <a:pt x="552" y="732"/>
                    <a:pt x="584" y="734"/>
                    <a:pt x="616" y="736"/>
                  </a:cubicBezTo>
                  <a:cubicBezTo>
                    <a:pt x="612" y="686"/>
                    <a:pt x="615" y="630"/>
                    <a:pt x="609" y="583"/>
                  </a:cubicBezTo>
                  <a:cubicBezTo>
                    <a:pt x="586" y="585"/>
                    <a:pt x="562" y="587"/>
                    <a:pt x="538" y="588"/>
                  </a:cubicBezTo>
                  <a:close/>
                  <a:moveTo>
                    <a:pt x="929" y="584"/>
                  </a:moveTo>
                  <a:cubicBezTo>
                    <a:pt x="933" y="634"/>
                    <a:pt x="939" y="682"/>
                    <a:pt x="942" y="734"/>
                  </a:cubicBezTo>
                  <a:cubicBezTo>
                    <a:pt x="946" y="733"/>
                    <a:pt x="953" y="733"/>
                    <a:pt x="959" y="733"/>
                  </a:cubicBezTo>
                  <a:cubicBezTo>
                    <a:pt x="962" y="685"/>
                    <a:pt x="963" y="636"/>
                    <a:pt x="965" y="587"/>
                  </a:cubicBezTo>
                  <a:cubicBezTo>
                    <a:pt x="953" y="585"/>
                    <a:pt x="941" y="585"/>
                    <a:pt x="929" y="584"/>
                  </a:cubicBezTo>
                  <a:close/>
                  <a:moveTo>
                    <a:pt x="13" y="752"/>
                  </a:moveTo>
                  <a:cubicBezTo>
                    <a:pt x="25" y="732"/>
                    <a:pt x="46" y="719"/>
                    <a:pt x="63" y="704"/>
                  </a:cubicBezTo>
                  <a:cubicBezTo>
                    <a:pt x="63" y="674"/>
                    <a:pt x="63" y="645"/>
                    <a:pt x="66" y="618"/>
                  </a:cubicBezTo>
                  <a:cubicBezTo>
                    <a:pt x="54" y="609"/>
                    <a:pt x="45" y="597"/>
                    <a:pt x="35" y="585"/>
                  </a:cubicBezTo>
                  <a:cubicBezTo>
                    <a:pt x="23" y="635"/>
                    <a:pt x="7" y="690"/>
                    <a:pt x="13" y="752"/>
                  </a:cubicBezTo>
                  <a:close/>
                  <a:moveTo>
                    <a:pt x="967" y="587"/>
                  </a:moveTo>
                  <a:cubicBezTo>
                    <a:pt x="965" y="635"/>
                    <a:pt x="965" y="686"/>
                    <a:pt x="961" y="732"/>
                  </a:cubicBezTo>
                  <a:cubicBezTo>
                    <a:pt x="1017" y="729"/>
                    <a:pt x="1071" y="723"/>
                    <a:pt x="1123" y="716"/>
                  </a:cubicBezTo>
                  <a:cubicBezTo>
                    <a:pt x="1132" y="675"/>
                    <a:pt x="1121" y="639"/>
                    <a:pt x="1114" y="603"/>
                  </a:cubicBezTo>
                  <a:cubicBezTo>
                    <a:pt x="1067" y="597"/>
                    <a:pt x="1018" y="591"/>
                    <a:pt x="967" y="587"/>
                  </a:cubicBezTo>
                  <a:close/>
                  <a:moveTo>
                    <a:pt x="1476" y="597"/>
                  </a:moveTo>
                  <a:cubicBezTo>
                    <a:pt x="1478" y="594"/>
                    <a:pt x="1476" y="589"/>
                    <a:pt x="1474" y="587"/>
                  </a:cubicBezTo>
                  <a:cubicBezTo>
                    <a:pt x="1475" y="590"/>
                    <a:pt x="1475" y="594"/>
                    <a:pt x="1476" y="597"/>
                  </a:cubicBezTo>
                  <a:close/>
                  <a:moveTo>
                    <a:pt x="445" y="599"/>
                  </a:moveTo>
                  <a:cubicBezTo>
                    <a:pt x="446" y="641"/>
                    <a:pt x="448" y="683"/>
                    <a:pt x="452" y="722"/>
                  </a:cubicBezTo>
                  <a:cubicBezTo>
                    <a:pt x="474" y="725"/>
                    <a:pt x="496" y="727"/>
                    <a:pt x="518" y="729"/>
                  </a:cubicBezTo>
                  <a:cubicBezTo>
                    <a:pt x="523" y="682"/>
                    <a:pt x="528" y="634"/>
                    <a:pt x="535" y="589"/>
                  </a:cubicBezTo>
                  <a:cubicBezTo>
                    <a:pt x="504" y="591"/>
                    <a:pt x="475" y="595"/>
                    <a:pt x="445" y="599"/>
                  </a:cubicBezTo>
                  <a:close/>
                  <a:moveTo>
                    <a:pt x="1398" y="592"/>
                  </a:moveTo>
                  <a:cubicBezTo>
                    <a:pt x="1398" y="610"/>
                    <a:pt x="1399" y="628"/>
                    <a:pt x="1399" y="647"/>
                  </a:cubicBezTo>
                  <a:cubicBezTo>
                    <a:pt x="1404" y="644"/>
                    <a:pt x="1410" y="644"/>
                    <a:pt x="1412" y="640"/>
                  </a:cubicBezTo>
                  <a:cubicBezTo>
                    <a:pt x="1407" y="624"/>
                    <a:pt x="1403" y="607"/>
                    <a:pt x="1398" y="592"/>
                  </a:cubicBezTo>
                  <a:moveTo>
                    <a:pt x="1398" y="592"/>
                  </a:moveTo>
                  <a:cubicBezTo>
                    <a:pt x="1399" y="587"/>
                    <a:pt x="1395" y="591"/>
                    <a:pt x="1398" y="592"/>
                  </a:cubicBezTo>
                  <a:moveTo>
                    <a:pt x="354" y="612"/>
                  </a:moveTo>
                  <a:cubicBezTo>
                    <a:pt x="346" y="641"/>
                    <a:pt x="341" y="673"/>
                    <a:pt x="335" y="705"/>
                  </a:cubicBezTo>
                  <a:cubicBezTo>
                    <a:pt x="372" y="712"/>
                    <a:pt x="409" y="718"/>
                    <a:pt x="449" y="721"/>
                  </a:cubicBezTo>
                  <a:cubicBezTo>
                    <a:pt x="445" y="682"/>
                    <a:pt x="445" y="639"/>
                    <a:pt x="441" y="599"/>
                  </a:cubicBezTo>
                  <a:cubicBezTo>
                    <a:pt x="412" y="603"/>
                    <a:pt x="383" y="607"/>
                    <a:pt x="354" y="612"/>
                  </a:cubicBezTo>
                  <a:close/>
                  <a:moveTo>
                    <a:pt x="1483" y="721"/>
                  </a:moveTo>
                  <a:cubicBezTo>
                    <a:pt x="1487" y="724"/>
                    <a:pt x="1490" y="729"/>
                    <a:pt x="1494" y="733"/>
                  </a:cubicBezTo>
                  <a:cubicBezTo>
                    <a:pt x="1498" y="736"/>
                    <a:pt x="1504" y="743"/>
                    <a:pt x="1505" y="742"/>
                  </a:cubicBezTo>
                  <a:cubicBezTo>
                    <a:pt x="1499" y="690"/>
                    <a:pt x="1492" y="641"/>
                    <a:pt x="1477" y="599"/>
                  </a:cubicBezTo>
                  <a:cubicBezTo>
                    <a:pt x="1480" y="635"/>
                    <a:pt x="1484" y="678"/>
                    <a:pt x="1483" y="721"/>
                  </a:cubicBezTo>
                  <a:close/>
                  <a:moveTo>
                    <a:pt x="1416" y="642"/>
                  </a:moveTo>
                  <a:cubicBezTo>
                    <a:pt x="1419" y="657"/>
                    <a:pt x="1423" y="671"/>
                    <a:pt x="1425" y="686"/>
                  </a:cubicBezTo>
                  <a:cubicBezTo>
                    <a:pt x="1441" y="692"/>
                    <a:pt x="1456" y="703"/>
                    <a:pt x="1468" y="711"/>
                  </a:cubicBezTo>
                  <a:cubicBezTo>
                    <a:pt x="1472" y="714"/>
                    <a:pt x="1478" y="718"/>
                    <a:pt x="1480" y="718"/>
                  </a:cubicBezTo>
                  <a:cubicBezTo>
                    <a:pt x="1480" y="677"/>
                    <a:pt x="1480" y="637"/>
                    <a:pt x="1473" y="603"/>
                  </a:cubicBezTo>
                  <a:cubicBezTo>
                    <a:pt x="1457" y="619"/>
                    <a:pt x="1438" y="632"/>
                    <a:pt x="1416" y="642"/>
                  </a:cubicBezTo>
                  <a:close/>
                  <a:moveTo>
                    <a:pt x="1128" y="658"/>
                  </a:moveTo>
                  <a:cubicBezTo>
                    <a:pt x="1128" y="640"/>
                    <a:pt x="1129" y="623"/>
                    <a:pt x="1130" y="605"/>
                  </a:cubicBezTo>
                  <a:cubicBezTo>
                    <a:pt x="1124" y="606"/>
                    <a:pt x="1122" y="604"/>
                    <a:pt x="1117" y="604"/>
                  </a:cubicBezTo>
                  <a:cubicBezTo>
                    <a:pt x="1120" y="623"/>
                    <a:pt x="1124" y="640"/>
                    <a:pt x="1128" y="658"/>
                  </a:cubicBezTo>
                  <a:close/>
                  <a:moveTo>
                    <a:pt x="1134" y="606"/>
                  </a:moveTo>
                  <a:cubicBezTo>
                    <a:pt x="1132" y="607"/>
                    <a:pt x="1132" y="607"/>
                    <a:pt x="1132" y="609"/>
                  </a:cubicBezTo>
                  <a:cubicBezTo>
                    <a:pt x="1131" y="648"/>
                    <a:pt x="1128" y="682"/>
                    <a:pt x="1136" y="714"/>
                  </a:cubicBezTo>
                  <a:cubicBezTo>
                    <a:pt x="1184" y="707"/>
                    <a:pt x="1230" y="698"/>
                    <a:pt x="1274" y="688"/>
                  </a:cubicBezTo>
                  <a:cubicBezTo>
                    <a:pt x="1276" y="671"/>
                    <a:pt x="1276" y="653"/>
                    <a:pt x="1277" y="635"/>
                  </a:cubicBezTo>
                  <a:cubicBezTo>
                    <a:pt x="1230" y="624"/>
                    <a:pt x="1183" y="614"/>
                    <a:pt x="1134" y="606"/>
                  </a:cubicBezTo>
                  <a:close/>
                  <a:moveTo>
                    <a:pt x="349" y="613"/>
                  </a:moveTo>
                  <a:cubicBezTo>
                    <a:pt x="330" y="617"/>
                    <a:pt x="311" y="621"/>
                    <a:pt x="292" y="624"/>
                  </a:cubicBezTo>
                  <a:cubicBezTo>
                    <a:pt x="292" y="650"/>
                    <a:pt x="293" y="674"/>
                    <a:pt x="295" y="697"/>
                  </a:cubicBezTo>
                  <a:cubicBezTo>
                    <a:pt x="307" y="700"/>
                    <a:pt x="319" y="703"/>
                    <a:pt x="332" y="704"/>
                  </a:cubicBezTo>
                  <a:cubicBezTo>
                    <a:pt x="337" y="674"/>
                    <a:pt x="345" y="641"/>
                    <a:pt x="349" y="613"/>
                  </a:cubicBezTo>
                  <a:close/>
                  <a:moveTo>
                    <a:pt x="1279" y="634"/>
                  </a:moveTo>
                  <a:cubicBezTo>
                    <a:pt x="1282" y="634"/>
                    <a:pt x="1283" y="634"/>
                    <a:pt x="1284" y="635"/>
                  </a:cubicBezTo>
                  <a:cubicBezTo>
                    <a:pt x="1283" y="628"/>
                    <a:pt x="1282" y="622"/>
                    <a:pt x="1279" y="617"/>
                  </a:cubicBezTo>
                  <a:cubicBezTo>
                    <a:pt x="1279" y="623"/>
                    <a:pt x="1279" y="628"/>
                    <a:pt x="1279" y="634"/>
                  </a:cubicBezTo>
                  <a:close/>
                  <a:moveTo>
                    <a:pt x="67" y="699"/>
                  </a:moveTo>
                  <a:cubicBezTo>
                    <a:pt x="70" y="674"/>
                    <a:pt x="76" y="651"/>
                    <a:pt x="82" y="628"/>
                  </a:cubicBezTo>
                  <a:cubicBezTo>
                    <a:pt x="77" y="626"/>
                    <a:pt x="74" y="621"/>
                    <a:pt x="68" y="620"/>
                  </a:cubicBezTo>
                  <a:cubicBezTo>
                    <a:pt x="67" y="645"/>
                    <a:pt x="64" y="674"/>
                    <a:pt x="67" y="699"/>
                  </a:cubicBezTo>
                  <a:close/>
                  <a:moveTo>
                    <a:pt x="288" y="625"/>
                  </a:moveTo>
                  <a:cubicBezTo>
                    <a:pt x="255" y="634"/>
                    <a:pt x="221" y="642"/>
                    <a:pt x="190" y="652"/>
                  </a:cubicBezTo>
                  <a:cubicBezTo>
                    <a:pt x="189" y="659"/>
                    <a:pt x="188" y="664"/>
                    <a:pt x="186" y="670"/>
                  </a:cubicBezTo>
                  <a:cubicBezTo>
                    <a:pt x="220" y="680"/>
                    <a:pt x="255" y="690"/>
                    <a:pt x="293" y="696"/>
                  </a:cubicBezTo>
                  <a:cubicBezTo>
                    <a:pt x="290" y="673"/>
                    <a:pt x="291" y="648"/>
                    <a:pt x="288" y="625"/>
                  </a:cubicBezTo>
                  <a:close/>
                  <a:moveTo>
                    <a:pt x="69" y="701"/>
                  </a:moveTo>
                  <a:cubicBezTo>
                    <a:pt x="95" y="687"/>
                    <a:pt x="122" y="673"/>
                    <a:pt x="152" y="663"/>
                  </a:cubicBezTo>
                  <a:cubicBezTo>
                    <a:pt x="130" y="651"/>
                    <a:pt x="104" y="643"/>
                    <a:pt x="84" y="629"/>
                  </a:cubicBezTo>
                  <a:cubicBezTo>
                    <a:pt x="79" y="653"/>
                    <a:pt x="73" y="676"/>
                    <a:pt x="69" y="701"/>
                  </a:cubicBezTo>
                  <a:close/>
                  <a:moveTo>
                    <a:pt x="1277" y="687"/>
                  </a:moveTo>
                  <a:cubicBezTo>
                    <a:pt x="1283" y="685"/>
                    <a:pt x="1289" y="684"/>
                    <a:pt x="1296" y="682"/>
                  </a:cubicBezTo>
                  <a:cubicBezTo>
                    <a:pt x="1292" y="667"/>
                    <a:pt x="1290" y="652"/>
                    <a:pt x="1285" y="638"/>
                  </a:cubicBezTo>
                  <a:cubicBezTo>
                    <a:pt x="1284" y="637"/>
                    <a:pt x="1281" y="637"/>
                    <a:pt x="1279" y="636"/>
                  </a:cubicBezTo>
                  <a:cubicBezTo>
                    <a:pt x="1278" y="652"/>
                    <a:pt x="1278" y="670"/>
                    <a:pt x="1277" y="687"/>
                  </a:cubicBezTo>
                  <a:close/>
                  <a:moveTo>
                    <a:pt x="1298" y="681"/>
                  </a:moveTo>
                  <a:cubicBezTo>
                    <a:pt x="1320" y="675"/>
                    <a:pt x="1342" y="670"/>
                    <a:pt x="1362" y="661"/>
                  </a:cubicBezTo>
                  <a:cubicBezTo>
                    <a:pt x="1338" y="654"/>
                    <a:pt x="1315" y="645"/>
                    <a:pt x="1289" y="639"/>
                  </a:cubicBezTo>
                  <a:cubicBezTo>
                    <a:pt x="1291" y="653"/>
                    <a:pt x="1296" y="666"/>
                    <a:pt x="1298" y="681"/>
                  </a:cubicBezTo>
                  <a:close/>
                  <a:moveTo>
                    <a:pt x="1399" y="649"/>
                  </a:moveTo>
                  <a:cubicBezTo>
                    <a:pt x="1399" y="657"/>
                    <a:pt x="1399" y="665"/>
                    <a:pt x="1399" y="673"/>
                  </a:cubicBezTo>
                  <a:cubicBezTo>
                    <a:pt x="1407" y="677"/>
                    <a:pt x="1415" y="680"/>
                    <a:pt x="1422" y="684"/>
                  </a:cubicBezTo>
                  <a:cubicBezTo>
                    <a:pt x="1419" y="671"/>
                    <a:pt x="1418" y="655"/>
                    <a:pt x="1412" y="644"/>
                  </a:cubicBezTo>
                  <a:cubicBezTo>
                    <a:pt x="1409" y="646"/>
                    <a:pt x="1404" y="648"/>
                    <a:pt x="1399" y="649"/>
                  </a:cubicBezTo>
                  <a:close/>
                  <a:moveTo>
                    <a:pt x="1371" y="662"/>
                  </a:moveTo>
                  <a:cubicBezTo>
                    <a:pt x="1379" y="665"/>
                    <a:pt x="1388" y="668"/>
                    <a:pt x="1397" y="672"/>
                  </a:cubicBezTo>
                  <a:cubicBezTo>
                    <a:pt x="1396" y="666"/>
                    <a:pt x="1398" y="656"/>
                    <a:pt x="1396" y="651"/>
                  </a:cubicBezTo>
                  <a:cubicBezTo>
                    <a:pt x="1388" y="655"/>
                    <a:pt x="1379" y="658"/>
                    <a:pt x="1371" y="662"/>
                  </a:cubicBezTo>
                  <a:close/>
                  <a:moveTo>
                    <a:pt x="162" y="662"/>
                  </a:moveTo>
                  <a:cubicBezTo>
                    <a:pt x="169" y="664"/>
                    <a:pt x="175" y="668"/>
                    <a:pt x="184" y="669"/>
                  </a:cubicBezTo>
                  <a:cubicBezTo>
                    <a:pt x="184" y="663"/>
                    <a:pt x="187" y="659"/>
                    <a:pt x="187" y="653"/>
                  </a:cubicBezTo>
                  <a:cubicBezTo>
                    <a:pt x="178" y="656"/>
                    <a:pt x="170" y="658"/>
                    <a:pt x="162" y="662"/>
                  </a:cubicBezTo>
                  <a:close/>
                  <a:moveTo>
                    <a:pt x="109" y="683"/>
                  </a:moveTo>
                  <a:cubicBezTo>
                    <a:pt x="98" y="688"/>
                    <a:pt x="72" y="698"/>
                    <a:pt x="68" y="707"/>
                  </a:cubicBezTo>
                  <a:cubicBezTo>
                    <a:pt x="63" y="717"/>
                    <a:pt x="68" y="742"/>
                    <a:pt x="70" y="755"/>
                  </a:cubicBezTo>
                  <a:cubicBezTo>
                    <a:pt x="76" y="807"/>
                    <a:pt x="83" y="853"/>
                    <a:pt x="96" y="893"/>
                  </a:cubicBezTo>
                  <a:cubicBezTo>
                    <a:pt x="107" y="898"/>
                    <a:pt x="117" y="903"/>
                    <a:pt x="127" y="908"/>
                  </a:cubicBezTo>
                  <a:cubicBezTo>
                    <a:pt x="138" y="901"/>
                    <a:pt x="150" y="898"/>
                    <a:pt x="158" y="889"/>
                  </a:cubicBezTo>
                  <a:cubicBezTo>
                    <a:pt x="157" y="859"/>
                    <a:pt x="160" y="834"/>
                    <a:pt x="162" y="808"/>
                  </a:cubicBezTo>
                  <a:cubicBezTo>
                    <a:pt x="163" y="790"/>
                    <a:pt x="168" y="772"/>
                    <a:pt x="168" y="756"/>
                  </a:cubicBezTo>
                  <a:cubicBezTo>
                    <a:pt x="168" y="741"/>
                    <a:pt x="163" y="727"/>
                    <a:pt x="162" y="712"/>
                  </a:cubicBezTo>
                  <a:cubicBezTo>
                    <a:pt x="161" y="696"/>
                    <a:pt x="161" y="681"/>
                    <a:pt x="159" y="665"/>
                  </a:cubicBezTo>
                  <a:cubicBezTo>
                    <a:pt x="159" y="664"/>
                    <a:pt x="159" y="664"/>
                    <a:pt x="158" y="664"/>
                  </a:cubicBezTo>
                  <a:cubicBezTo>
                    <a:pt x="145" y="667"/>
                    <a:pt x="128" y="674"/>
                    <a:pt x="109" y="683"/>
                  </a:cubicBezTo>
                  <a:close/>
                  <a:moveTo>
                    <a:pt x="1367" y="664"/>
                  </a:moveTo>
                  <a:cubicBezTo>
                    <a:pt x="1347" y="670"/>
                    <a:pt x="1321" y="678"/>
                    <a:pt x="1299" y="685"/>
                  </a:cubicBezTo>
                  <a:cubicBezTo>
                    <a:pt x="1311" y="742"/>
                    <a:pt x="1319" y="805"/>
                    <a:pt x="1322" y="872"/>
                  </a:cubicBezTo>
                  <a:cubicBezTo>
                    <a:pt x="1336" y="877"/>
                    <a:pt x="1347" y="884"/>
                    <a:pt x="1362" y="888"/>
                  </a:cubicBezTo>
                  <a:cubicBezTo>
                    <a:pt x="1380" y="824"/>
                    <a:pt x="1394" y="754"/>
                    <a:pt x="1397" y="674"/>
                  </a:cubicBezTo>
                  <a:cubicBezTo>
                    <a:pt x="1386" y="672"/>
                    <a:pt x="1378" y="666"/>
                    <a:pt x="1367" y="664"/>
                  </a:cubicBezTo>
                  <a:close/>
                  <a:moveTo>
                    <a:pt x="170" y="745"/>
                  </a:moveTo>
                  <a:cubicBezTo>
                    <a:pt x="172" y="719"/>
                    <a:pt x="178" y="695"/>
                    <a:pt x="183" y="671"/>
                  </a:cubicBezTo>
                  <a:cubicBezTo>
                    <a:pt x="175" y="670"/>
                    <a:pt x="169" y="667"/>
                    <a:pt x="162" y="665"/>
                  </a:cubicBezTo>
                  <a:cubicBezTo>
                    <a:pt x="164" y="692"/>
                    <a:pt x="164" y="722"/>
                    <a:pt x="170" y="745"/>
                  </a:cubicBezTo>
                  <a:close/>
                  <a:moveTo>
                    <a:pt x="185" y="672"/>
                  </a:moveTo>
                  <a:cubicBezTo>
                    <a:pt x="185" y="673"/>
                    <a:pt x="185" y="674"/>
                    <a:pt x="185" y="675"/>
                  </a:cubicBezTo>
                  <a:cubicBezTo>
                    <a:pt x="182" y="704"/>
                    <a:pt x="169" y="731"/>
                    <a:pt x="171" y="761"/>
                  </a:cubicBezTo>
                  <a:cubicBezTo>
                    <a:pt x="172" y="801"/>
                    <a:pt x="188" y="839"/>
                    <a:pt x="195" y="875"/>
                  </a:cubicBezTo>
                  <a:cubicBezTo>
                    <a:pt x="232" y="860"/>
                    <a:pt x="272" y="848"/>
                    <a:pt x="314" y="837"/>
                  </a:cubicBezTo>
                  <a:cubicBezTo>
                    <a:pt x="306" y="792"/>
                    <a:pt x="297" y="749"/>
                    <a:pt x="294" y="700"/>
                  </a:cubicBezTo>
                  <a:cubicBezTo>
                    <a:pt x="256" y="692"/>
                    <a:pt x="219" y="683"/>
                    <a:pt x="185" y="672"/>
                  </a:cubicBezTo>
                  <a:close/>
                  <a:moveTo>
                    <a:pt x="1364" y="890"/>
                  </a:moveTo>
                  <a:cubicBezTo>
                    <a:pt x="1375" y="896"/>
                    <a:pt x="1385" y="902"/>
                    <a:pt x="1397" y="908"/>
                  </a:cubicBezTo>
                  <a:cubicBezTo>
                    <a:pt x="1411" y="900"/>
                    <a:pt x="1428" y="894"/>
                    <a:pt x="1441" y="885"/>
                  </a:cubicBezTo>
                  <a:cubicBezTo>
                    <a:pt x="1442" y="811"/>
                    <a:pt x="1435" y="747"/>
                    <a:pt x="1423" y="687"/>
                  </a:cubicBezTo>
                  <a:cubicBezTo>
                    <a:pt x="1415" y="684"/>
                    <a:pt x="1408" y="679"/>
                    <a:pt x="1398" y="676"/>
                  </a:cubicBezTo>
                  <a:cubicBezTo>
                    <a:pt x="1397" y="757"/>
                    <a:pt x="1382" y="826"/>
                    <a:pt x="1364" y="890"/>
                  </a:cubicBezTo>
                  <a:close/>
                  <a:moveTo>
                    <a:pt x="1127" y="716"/>
                  </a:moveTo>
                  <a:cubicBezTo>
                    <a:pt x="1127" y="713"/>
                    <a:pt x="1132" y="715"/>
                    <a:pt x="1134" y="715"/>
                  </a:cubicBezTo>
                  <a:cubicBezTo>
                    <a:pt x="1132" y="705"/>
                    <a:pt x="1131" y="694"/>
                    <a:pt x="1129" y="685"/>
                  </a:cubicBezTo>
                  <a:cubicBezTo>
                    <a:pt x="1128" y="694"/>
                    <a:pt x="1125" y="707"/>
                    <a:pt x="1127" y="716"/>
                  </a:cubicBezTo>
                  <a:close/>
                  <a:moveTo>
                    <a:pt x="1277" y="690"/>
                  </a:moveTo>
                  <a:cubicBezTo>
                    <a:pt x="1272" y="746"/>
                    <a:pt x="1263" y="798"/>
                    <a:pt x="1252" y="848"/>
                  </a:cubicBezTo>
                  <a:cubicBezTo>
                    <a:pt x="1275" y="855"/>
                    <a:pt x="1298" y="862"/>
                    <a:pt x="1319" y="871"/>
                  </a:cubicBezTo>
                  <a:cubicBezTo>
                    <a:pt x="1316" y="804"/>
                    <a:pt x="1310" y="740"/>
                    <a:pt x="1295" y="685"/>
                  </a:cubicBezTo>
                  <a:cubicBezTo>
                    <a:pt x="1289" y="687"/>
                    <a:pt x="1283" y="688"/>
                    <a:pt x="1277" y="690"/>
                  </a:cubicBezTo>
                  <a:close/>
                  <a:moveTo>
                    <a:pt x="1443" y="884"/>
                  </a:moveTo>
                  <a:cubicBezTo>
                    <a:pt x="1447" y="884"/>
                    <a:pt x="1454" y="877"/>
                    <a:pt x="1459" y="875"/>
                  </a:cubicBezTo>
                  <a:cubicBezTo>
                    <a:pt x="1470" y="828"/>
                    <a:pt x="1478" y="779"/>
                    <a:pt x="1480" y="723"/>
                  </a:cubicBezTo>
                  <a:cubicBezTo>
                    <a:pt x="1465" y="709"/>
                    <a:pt x="1446" y="699"/>
                    <a:pt x="1426" y="689"/>
                  </a:cubicBezTo>
                  <a:cubicBezTo>
                    <a:pt x="1437" y="748"/>
                    <a:pt x="1446" y="814"/>
                    <a:pt x="1443" y="884"/>
                  </a:cubicBezTo>
                  <a:close/>
                  <a:moveTo>
                    <a:pt x="1136" y="718"/>
                  </a:moveTo>
                  <a:cubicBezTo>
                    <a:pt x="1142" y="751"/>
                    <a:pt x="1146" y="785"/>
                    <a:pt x="1148" y="822"/>
                  </a:cubicBezTo>
                  <a:cubicBezTo>
                    <a:pt x="1182" y="830"/>
                    <a:pt x="1216" y="838"/>
                    <a:pt x="1249" y="847"/>
                  </a:cubicBezTo>
                  <a:cubicBezTo>
                    <a:pt x="1260" y="798"/>
                    <a:pt x="1269" y="747"/>
                    <a:pt x="1274" y="691"/>
                  </a:cubicBezTo>
                  <a:cubicBezTo>
                    <a:pt x="1273" y="691"/>
                    <a:pt x="1272" y="691"/>
                    <a:pt x="1272" y="691"/>
                  </a:cubicBezTo>
                  <a:cubicBezTo>
                    <a:pt x="1229" y="702"/>
                    <a:pt x="1181" y="708"/>
                    <a:pt x="1136" y="718"/>
                  </a:cubicBezTo>
                  <a:close/>
                  <a:moveTo>
                    <a:pt x="317" y="834"/>
                  </a:moveTo>
                  <a:cubicBezTo>
                    <a:pt x="320" y="790"/>
                    <a:pt x="325" y="747"/>
                    <a:pt x="332" y="707"/>
                  </a:cubicBezTo>
                  <a:cubicBezTo>
                    <a:pt x="319" y="706"/>
                    <a:pt x="307" y="703"/>
                    <a:pt x="295" y="700"/>
                  </a:cubicBezTo>
                  <a:cubicBezTo>
                    <a:pt x="301" y="747"/>
                    <a:pt x="306" y="792"/>
                    <a:pt x="317" y="834"/>
                  </a:cubicBezTo>
                  <a:close/>
                  <a:moveTo>
                    <a:pt x="334" y="708"/>
                  </a:moveTo>
                  <a:cubicBezTo>
                    <a:pt x="329" y="749"/>
                    <a:pt x="320" y="792"/>
                    <a:pt x="320" y="836"/>
                  </a:cubicBezTo>
                  <a:cubicBezTo>
                    <a:pt x="364" y="824"/>
                    <a:pt x="411" y="815"/>
                    <a:pt x="460" y="809"/>
                  </a:cubicBezTo>
                  <a:cubicBezTo>
                    <a:pt x="456" y="781"/>
                    <a:pt x="452" y="754"/>
                    <a:pt x="450" y="724"/>
                  </a:cubicBezTo>
                  <a:cubicBezTo>
                    <a:pt x="410" y="721"/>
                    <a:pt x="372" y="714"/>
                    <a:pt x="334" y="708"/>
                  </a:cubicBezTo>
                  <a:close/>
                  <a:moveTo>
                    <a:pt x="12" y="759"/>
                  </a:moveTo>
                  <a:cubicBezTo>
                    <a:pt x="10" y="769"/>
                    <a:pt x="13" y="784"/>
                    <a:pt x="14" y="796"/>
                  </a:cubicBezTo>
                  <a:cubicBezTo>
                    <a:pt x="15" y="809"/>
                    <a:pt x="15" y="823"/>
                    <a:pt x="18" y="833"/>
                  </a:cubicBezTo>
                  <a:cubicBezTo>
                    <a:pt x="21" y="843"/>
                    <a:pt x="38" y="854"/>
                    <a:pt x="45" y="860"/>
                  </a:cubicBezTo>
                  <a:cubicBezTo>
                    <a:pt x="48" y="862"/>
                    <a:pt x="50" y="867"/>
                    <a:pt x="54" y="865"/>
                  </a:cubicBezTo>
                  <a:cubicBezTo>
                    <a:pt x="52" y="809"/>
                    <a:pt x="59" y="757"/>
                    <a:pt x="63" y="710"/>
                  </a:cubicBezTo>
                  <a:cubicBezTo>
                    <a:pt x="63" y="709"/>
                    <a:pt x="63" y="709"/>
                    <a:pt x="62" y="709"/>
                  </a:cubicBezTo>
                  <a:cubicBezTo>
                    <a:pt x="50" y="719"/>
                    <a:pt x="16" y="741"/>
                    <a:pt x="12" y="759"/>
                  </a:cubicBezTo>
                  <a:close/>
                  <a:moveTo>
                    <a:pt x="1134" y="718"/>
                  </a:moveTo>
                  <a:cubicBezTo>
                    <a:pt x="1133" y="716"/>
                    <a:pt x="1129" y="719"/>
                    <a:pt x="1126" y="718"/>
                  </a:cubicBezTo>
                  <a:cubicBezTo>
                    <a:pt x="1122" y="751"/>
                    <a:pt x="1118" y="785"/>
                    <a:pt x="1112" y="816"/>
                  </a:cubicBezTo>
                  <a:cubicBezTo>
                    <a:pt x="1124" y="818"/>
                    <a:pt x="1134" y="821"/>
                    <a:pt x="1146" y="822"/>
                  </a:cubicBezTo>
                  <a:cubicBezTo>
                    <a:pt x="1143" y="787"/>
                    <a:pt x="1139" y="752"/>
                    <a:pt x="1134" y="718"/>
                  </a:cubicBezTo>
                  <a:close/>
                  <a:moveTo>
                    <a:pt x="961" y="735"/>
                  </a:moveTo>
                  <a:cubicBezTo>
                    <a:pt x="960" y="755"/>
                    <a:pt x="958" y="775"/>
                    <a:pt x="956" y="795"/>
                  </a:cubicBezTo>
                  <a:cubicBezTo>
                    <a:pt x="1009" y="801"/>
                    <a:pt x="1060" y="807"/>
                    <a:pt x="1110" y="815"/>
                  </a:cubicBezTo>
                  <a:cubicBezTo>
                    <a:pt x="1113" y="784"/>
                    <a:pt x="1123" y="748"/>
                    <a:pt x="1121" y="719"/>
                  </a:cubicBezTo>
                  <a:cubicBezTo>
                    <a:pt x="1070" y="726"/>
                    <a:pt x="1016" y="732"/>
                    <a:pt x="961" y="735"/>
                  </a:cubicBezTo>
                  <a:close/>
                  <a:moveTo>
                    <a:pt x="1462" y="872"/>
                  </a:moveTo>
                  <a:cubicBezTo>
                    <a:pt x="1480" y="862"/>
                    <a:pt x="1495" y="848"/>
                    <a:pt x="1507" y="832"/>
                  </a:cubicBezTo>
                  <a:cubicBezTo>
                    <a:pt x="1507" y="814"/>
                    <a:pt x="1508" y="802"/>
                    <a:pt x="1507" y="786"/>
                  </a:cubicBezTo>
                  <a:cubicBezTo>
                    <a:pt x="1506" y="773"/>
                    <a:pt x="1508" y="759"/>
                    <a:pt x="1506" y="750"/>
                  </a:cubicBezTo>
                  <a:cubicBezTo>
                    <a:pt x="1503" y="738"/>
                    <a:pt x="1488" y="733"/>
                    <a:pt x="1482" y="724"/>
                  </a:cubicBezTo>
                  <a:cubicBezTo>
                    <a:pt x="1481" y="779"/>
                    <a:pt x="1472" y="827"/>
                    <a:pt x="1462" y="872"/>
                  </a:cubicBezTo>
                  <a:close/>
                  <a:moveTo>
                    <a:pt x="462" y="808"/>
                  </a:moveTo>
                  <a:cubicBezTo>
                    <a:pt x="479" y="806"/>
                    <a:pt x="496" y="804"/>
                    <a:pt x="512" y="801"/>
                  </a:cubicBezTo>
                  <a:cubicBezTo>
                    <a:pt x="515" y="778"/>
                    <a:pt x="516" y="755"/>
                    <a:pt x="518" y="732"/>
                  </a:cubicBezTo>
                  <a:cubicBezTo>
                    <a:pt x="496" y="729"/>
                    <a:pt x="474" y="727"/>
                    <a:pt x="452" y="725"/>
                  </a:cubicBezTo>
                  <a:cubicBezTo>
                    <a:pt x="455" y="753"/>
                    <a:pt x="458" y="780"/>
                    <a:pt x="462" y="808"/>
                  </a:cubicBezTo>
                  <a:close/>
                  <a:moveTo>
                    <a:pt x="56" y="868"/>
                  </a:moveTo>
                  <a:cubicBezTo>
                    <a:pt x="66" y="877"/>
                    <a:pt x="79" y="884"/>
                    <a:pt x="92" y="890"/>
                  </a:cubicBezTo>
                  <a:cubicBezTo>
                    <a:pt x="79" y="840"/>
                    <a:pt x="69" y="787"/>
                    <a:pt x="64" y="728"/>
                  </a:cubicBezTo>
                  <a:cubicBezTo>
                    <a:pt x="58" y="772"/>
                    <a:pt x="55" y="818"/>
                    <a:pt x="56" y="868"/>
                  </a:cubicBezTo>
                  <a:close/>
                  <a:moveTo>
                    <a:pt x="522" y="732"/>
                  </a:moveTo>
                  <a:cubicBezTo>
                    <a:pt x="518" y="753"/>
                    <a:pt x="518" y="778"/>
                    <a:pt x="515" y="801"/>
                  </a:cubicBezTo>
                  <a:cubicBezTo>
                    <a:pt x="549" y="797"/>
                    <a:pt x="584" y="794"/>
                    <a:pt x="619" y="791"/>
                  </a:cubicBezTo>
                  <a:cubicBezTo>
                    <a:pt x="619" y="773"/>
                    <a:pt x="617" y="756"/>
                    <a:pt x="616" y="739"/>
                  </a:cubicBezTo>
                  <a:cubicBezTo>
                    <a:pt x="585" y="736"/>
                    <a:pt x="553" y="735"/>
                    <a:pt x="522" y="732"/>
                  </a:cubicBezTo>
                  <a:close/>
                  <a:moveTo>
                    <a:pt x="8" y="761"/>
                  </a:moveTo>
                  <a:cubicBezTo>
                    <a:pt x="10" y="754"/>
                    <a:pt x="10" y="740"/>
                    <a:pt x="8" y="733"/>
                  </a:cubicBezTo>
                  <a:cubicBezTo>
                    <a:pt x="10" y="743"/>
                    <a:pt x="6" y="753"/>
                    <a:pt x="8" y="761"/>
                  </a:cubicBezTo>
                  <a:close/>
                  <a:moveTo>
                    <a:pt x="942" y="737"/>
                  </a:moveTo>
                  <a:cubicBezTo>
                    <a:pt x="943" y="757"/>
                    <a:pt x="945" y="775"/>
                    <a:pt x="945" y="795"/>
                  </a:cubicBezTo>
                  <a:cubicBezTo>
                    <a:pt x="948" y="795"/>
                    <a:pt x="950" y="795"/>
                    <a:pt x="953" y="795"/>
                  </a:cubicBezTo>
                  <a:cubicBezTo>
                    <a:pt x="956" y="776"/>
                    <a:pt x="957" y="756"/>
                    <a:pt x="958" y="736"/>
                  </a:cubicBezTo>
                  <a:cubicBezTo>
                    <a:pt x="953" y="736"/>
                    <a:pt x="946" y="735"/>
                    <a:pt x="942" y="737"/>
                  </a:cubicBezTo>
                  <a:close/>
                  <a:moveTo>
                    <a:pt x="790" y="742"/>
                  </a:moveTo>
                  <a:cubicBezTo>
                    <a:pt x="790" y="757"/>
                    <a:pt x="790" y="772"/>
                    <a:pt x="790" y="788"/>
                  </a:cubicBezTo>
                  <a:cubicBezTo>
                    <a:pt x="843" y="788"/>
                    <a:pt x="892" y="791"/>
                    <a:pt x="942" y="794"/>
                  </a:cubicBezTo>
                  <a:cubicBezTo>
                    <a:pt x="940" y="776"/>
                    <a:pt x="940" y="755"/>
                    <a:pt x="938" y="737"/>
                  </a:cubicBezTo>
                  <a:cubicBezTo>
                    <a:pt x="889" y="739"/>
                    <a:pt x="841" y="742"/>
                    <a:pt x="790" y="742"/>
                  </a:cubicBezTo>
                  <a:close/>
                  <a:moveTo>
                    <a:pt x="621" y="739"/>
                  </a:moveTo>
                  <a:cubicBezTo>
                    <a:pt x="619" y="755"/>
                    <a:pt x="623" y="774"/>
                    <a:pt x="623" y="791"/>
                  </a:cubicBezTo>
                  <a:cubicBezTo>
                    <a:pt x="657" y="790"/>
                    <a:pt x="691" y="788"/>
                    <a:pt x="726" y="788"/>
                  </a:cubicBezTo>
                  <a:cubicBezTo>
                    <a:pt x="726" y="772"/>
                    <a:pt x="726" y="757"/>
                    <a:pt x="726" y="742"/>
                  </a:cubicBezTo>
                  <a:cubicBezTo>
                    <a:pt x="690" y="742"/>
                    <a:pt x="656" y="740"/>
                    <a:pt x="621" y="739"/>
                  </a:cubicBezTo>
                  <a:close/>
                  <a:moveTo>
                    <a:pt x="729" y="742"/>
                  </a:moveTo>
                  <a:cubicBezTo>
                    <a:pt x="729" y="757"/>
                    <a:pt x="729" y="772"/>
                    <a:pt x="729" y="788"/>
                  </a:cubicBezTo>
                  <a:cubicBezTo>
                    <a:pt x="749" y="788"/>
                    <a:pt x="768" y="788"/>
                    <a:pt x="787" y="788"/>
                  </a:cubicBezTo>
                  <a:cubicBezTo>
                    <a:pt x="788" y="773"/>
                    <a:pt x="788" y="757"/>
                    <a:pt x="788" y="742"/>
                  </a:cubicBezTo>
                  <a:cubicBezTo>
                    <a:pt x="768" y="742"/>
                    <a:pt x="749" y="742"/>
                    <a:pt x="729" y="742"/>
                  </a:cubicBezTo>
                  <a:close/>
                  <a:moveTo>
                    <a:pt x="1508" y="753"/>
                  </a:moveTo>
                  <a:cubicBezTo>
                    <a:pt x="1508" y="753"/>
                    <a:pt x="1509" y="754"/>
                    <a:pt x="1508" y="753"/>
                  </a:cubicBezTo>
                  <a:close/>
                  <a:moveTo>
                    <a:pt x="1511" y="827"/>
                  </a:moveTo>
                  <a:cubicBezTo>
                    <a:pt x="1520" y="808"/>
                    <a:pt x="1524" y="768"/>
                    <a:pt x="1509" y="754"/>
                  </a:cubicBezTo>
                  <a:cubicBezTo>
                    <a:pt x="1510" y="778"/>
                    <a:pt x="1509" y="804"/>
                    <a:pt x="1511" y="827"/>
                  </a:cubicBezTo>
                  <a:close/>
                  <a:moveTo>
                    <a:pt x="15" y="828"/>
                  </a:moveTo>
                  <a:cubicBezTo>
                    <a:pt x="12" y="808"/>
                    <a:pt x="12" y="784"/>
                    <a:pt x="8" y="765"/>
                  </a:cubicBezTo>
                  <a:cubicBezTo>
                    <a:pt x="6" y="784"/>
                    <a:pt x="4" y="816"/>
                    <a:pt x="15" y="828"/>
                  </a:cubicBezTo>
                  <a:close/>
                  <a:moveTo>
                    <a:pt x="162" y="890"/>
                  </a:moveTo>
                  <a:cubicBezTo>
                    <a:pt x="171" y="884"/>
                    <a:pt x="184" y="881"/>
                    <a:pt x="193" y="875"/>
                  </a:cubicBezTo>
                  <a:cubicBezTo>
                    <a:pt x="182" y="842"/>
                    <a:pt x="176" y="805"/>
                    <a:pt x="169" y="768"/>
                  </a:cubicBezTo>
                  <a:cubicBezTo>
                    <a:pt x="165" y="806"/>
                    <a:pt x="159" y="852"/>
                    <a:pt x="162" y="890"/>
                  </a:cubicBezTo>
                  <a:close/>
                  <a:moveTo>
                    <a:pt x="5" y="797"/>
                  </a:moveTo>
                  <a:cubicBezTo>
                    <a:pt x="5" y="793"/>
                    <a:pt x="5" y="784"/>
                    <a:pt x="4" y="780"/>
                  </a:cubicBezTo>
                  <a:cubicBezTo>
                    <a:pt x="2" y="787"/>
                    <a:pt x="4" y="811"/>
                    <a:pt x="5" y="797"/>
                  </a:cubicBezTo>
                  <a:close/>
                  <a:moveTo>
                    <a:pt x="624" y="794"/>
                  </a:moveTo>
                  <a:cubicBezTo>
                    <a:pt x="627" y="863"/>
                    <a:pt x="635" y="934"/>
                    <a:pt x="643" y="1001"/>
                  </a:cubicBezTo>
                  <a:cubicBezTo>
                    <a:pt x="670" y="999"/>
                    <a:pt x="698" y="998"/>
                    <a:pt x="726" y="997"/>
                  </a:cubicBezTo>
                  <a:cubicBezTo>
                    <a:pt x="726" y="928"/>
                    <a:pt x="725" y="858"/>
                    <a:pt x="726" y="791"/>
                  </a:cubicBezTo>
                  <a:cubicBezTo>
                    <a:pt x="694" y="790"/>
                    <a:pt x="656" y="792"/>
                    <a:pt x="624" y="794"/>
                  </a:cubicBezTo>
                  <a:close/>
                  <a:moveTo>
                    <a:pt x="729" y="792"/>
                  </a:moveTo>
                  <a:cubicBezTo>
                    <a:pt x="727" y="859"/>
                    <a:pt x="729" y="929"/>
                    <a:pt x="728" y="997"/>
                  </a:cubicBezTo>
                  <a:cubicBezTo>
                    <a:pt x="747" y="997"/>
                    <a:pt x="765" y="997"/>
                    <a:pt x="783" y="997"/>
                  </a:cubicBezTo>
                  <a:cubicBezTo>
                    <a:pt x="785" y="929"/>
                    <a:pt x="787" y="860"/>
                    <a:pt x="787" y="790"/>
                  </a:cubicBezTo>
                  <a:cubicBezTo>
                    <a:pt x="768" y="790"/>
                    <a:pt x="749" y="790"/>
                    <a:pt x="730" y="790"/>
                  </a:cubicBezTo>
                  <a:cubicBezTo>
                    <a:pt x="729" y="790"/>
                    <a:pt x="729" y="791"/>
                    <a:pt x="729" y="792"/>
                  </a:cubicBezTo>
                  <a:close/>
                  <a:moveTo>
                    <a:pt x="790" y="792"/>
                  </a:moveTo>
                  <a:cubicBezTo>
                    <a:pt x="789" y="861"/>
                    <a:pt x="788" y="929"/>
                    <a:pt x="786" y="997"/>
                  </a:cubicBezTo>
                  <a:cubicBezTo>
                    <a:pt x="834" y="997"/>
                    <a:pt x="881" y="1003"/>
                    <a:pt x="927" y="998"/>
                  </a:cubicBezTo>
                  <a:cubicBezTo>
                    <a:pt x="937" y="935"/>
                    <a:pt x="950" y="870"/>
                    <a:pt x="942" y="797"/>
                  </a:cubicBezTo>
                  <a:cubicBezTo>
                    <a:pt x="894" y="792"/>
                    <a:pt x="842" y="791"/>
                    <a:pt x="791" y="790"/>
                  </a:cubicBezTo>
                  <a:cubicBezTo>
                    <a:pt x="790" y="790"/>
                    <a:pt x="790" y="791"/>
                    <a:pt x="790" y="792"/>
                  </a:cubicBezTo>
                  <a:close/>
                  <a:moveTo>
                    <a:pt x="1521" y="796"/>
                  </a:moveTo>
                  <a:cubicBezTo>
                    <a:pt x="1521" y="795"/>
                    <a:pt x="1522" y="788"/>
                    <a:pt x="1520" y="791"/>
                  </a:cubicBezTo>
                  <a:cubicBezTo>
                    <a:pt x="1520" y="793"/>
                    <a:pt x="1520" y="799"/>
                    <a:pt x="1521" y="796"/>
                  </a:cubicBezTo>
                  <a:close/>
                  <a:moveTo>
                    <a:pt x="515" y="804"/>
                  </a:moveTo>
                  <a:cubicBezTo>
                    <a:pt x="511" y="864"/>
                    <a:pt x="510" y="926"/>
                    <a:pt x="510" y="991"/>
                  </a:cubicBezTo>
                  <a:cubicBezTo>
                    <a:pt x="552" y="995"/>
                    <a:pt x="598" y="999"/>
                    <a:pt x="640" y="1000"/>
                  </a:cubicBezTo>
                  <a:cubicBezTo>
                    <a:pt x="631" y="934"/>
                    <a:pt x="624" y="865"/>
                    <a:pt x="620" y="794"/>
                  </a:cubicBezTo>
                  <a:cubicBezTo>
                    <a:pt x="584" y="797"/>
                    <a:pt x="549" y="799"/>
                    <a:pt x="515" y="804"/>
                  </a:cubicBezTo>
                  <a:close/>
                  <a:moveTo>
                    <a:pt x="948" y="845"/>
                  </a:moveTo>
                  <a:cubicBezTo>
                    <a:pt x="950" y="830"/>
                    <a:pt x="952" y="814"/>
                    <a:pt x="953" y="798"/>
                  </a:cubicBezTo>
                  <a:cubicBezTo>
                    <a:pt x="950" y="798"/>
                    <a:pt x="949" y="797"/>
                    <a:pt x="945" y="797"/>
                  </a:cubicBezTo>
                  <a:cubicBezTo>
                    <a:pt x="947" y="812"/>
                    <a:pt x="946" y="830"/>
                    <a:pt x="948" y="845"/>
                  </a:cubicBezTo>
                  <a:close/>
                  <a:moveTo>
                    <a:pt x="950" y="997"/>
                  </a:moveTo>
                  <a:cubicBezTo>
                    <a:pt x="991" y="993"/>
                    <a:pt x="1030" y="989"/>
                    <a:pt x="1070" y="985"/>
                  </a:cubicBezTo>
                  <a:cubicBezTo>
                    <a:pt x="1087" y="933"/>
                    <a:pt x="1099" y="877"/>
                    <a:pt x="1110" y="818"/>
                  </a:cubicBezTo>
                  <a:cubicBezTo>
                    <a:pt x="1061" y="809"/>
                    <a:pt x="1009" y="803"/>
                    <a:pt x="957" y="798"/>
                  </a:cubicBezTo>
                  <a:cubicBezTo>
                    <a:pt x="944" y="857"/>
                    <a:pt x="952" y="927"/>
                    <a:pt x="950" y="997"/>
                  </a:cubicBezTo>
                  <a:close/>
                  <a:moveTo>
                    <a:pt x="462" y="811"/>
                  </a:moveTo>
                  <a:cubicBezTo>
                    <a:pt x="470" y="866"/>
                    <a:pt x="483" y="925"/>
                    <a:pt x="495" y="975"/>
                  </a:cubicBezTo>
                  <a:cubicBezTo>
                    <a:pt x="497" y="982"/>
                    <a:pt x="496" y="993"/>
                    <a:pt x="508" y="991"/>
                  </a:cubicBezTo>
                  <a:cubicBezTo>
                    <a:pt x="507" y="935"/>
                    <a:pt x="508" y="873"/>
                    <a:pt x="511" y="820"/>
                  </a:cubicBezTo>
                  <a:cubicBezTo>
                    <a:pt x="512" y="816"/>
                    <a:pt x="515" y="807"/>
                    <a:pt x="510" y="804"/>
                  </a:cubicBezTo>
                  <a:cubicBezTo>
                    <a:pt x="494" y="807"/>
                    <a:pt x="477" y="808"/>
                    <a:pt x="462" y="811"/>
                  </a:cubicBezTo>
                  <a:close/>
                  <a:moveTo>
                    <a:pt x="318" y="839"/>
                  </a:moveTo>
                  <a:cubicBezTo>
                    <a:pt x="326" y="887"/>
                    <a:pt x="341" y="928"/>
                    <a:pt x="354" y="970"/>
                  </a:cubicBezTo>
                  <a:cubicBezTo>
                    <a:pt x="400" y="977"/>
                    <a:pt x="448" y="987"/>
                    <a:pt x="496" y="988"/>
                  </a:cubicBezTo>
                  <a:cubicBezTo>
                    <a:pt x="480" y="933"/>
                    <a:pt x="470" y="871"/>
                    <a:pt x="459" y="811"/>
                  </a:cubicBezTo>
                  <a:cubicBezTo>
                    <a:pt x="411" y="819"/>
                    <a:pt x="363" y="827"/>
                    <a:pt x="318" y="839"/>
                  </a:cubicBezTo>
                  <a:close/>
                  <a:moveTo>
                    <a:pt x="1113" y="819"/>
                  </a:moveTo>
                  <a:cubicBezTo>
                    <a:pt x="1113" y="819"/>
                    <a:pt x="1113" y="818"/>
                    <a:pt x="1112" y="818"/>
                  </a:cubicBezTo>
                  <a:cubicBezTo>
                    <a:pt x="1102" y="876"/>
                    <a:pt x="1089" y="932"/>
                    <a:pt x="1074" y="984"/>
                  </a:cubicBezTo>
                  <a:cubicBezTo>
                    <a:pt x="1100" y="981"/>
                    <a:pt x="1126" y="978"/>
                    <a:pt x="1151" y="973"/>
                  </a:cubicBezTo>
                  <a:cubicBezTo>
                    <a:pt x="1151" y="922"/>
                    <a:pt x="1149" y="873"/>
                    <a:pt x="1146" y="825"/>
                  </a:cubicBezTo>
                  <a:cubicBezTo>
                    <a:pt x="1135" y="823"/>
                    <a:pt x="1125" y="820"/>
                    <a:pt x="1113" y="819"/>
                  </a:cubicBezTo>
                  <a:close/>
                  <a:moveTo>
                    <a:pt x="46" y="1018"/>
                  </a:moveTo>
                  <a:cubicBezTo>
                    <a:pt x="45" y="1002"/>
                    <a:pt x="48" y="990"/>
                    <a:pt x="54" y="980"/>
                  </a:cubicBezTo>
                  <a:cubicBezTo>
                    <a:pt x="37" y="936"/>
                    <a:pt x="24" y="889"/>
                    <a:pt x="17" y="837"/>
                  </a:cubicBezTo>
                  <a:cubicBezTo>
                    <a:pt x="13" y="832"/>
                    <a:pt x="11" y="826"/>
                    <a:pt x="7" y="821"/>
                  </a:cubicBezTo>
                  <a:cubicBezTo>
                    <a:pt x="12" y="895"/>
                    <a:pt x="24" y="961"/>
                    <a:pt x="46" y="1018"/>
                  </a:cubicBezTo>
                  <a:close/>
                  <a:moveTo>
                    <a:pt x="1507" y="887"/>
                  </a:moveTo>
                  <a:cubicBezTo>
                    <a:pt x="1509" y="865"/>
                    <a:pt x="1516" y="844"/>
                    <a:pt x="1515" y="823"/>
                  </a:cubicBezTo>
                  <a:cubicBezTo>
                    <a:pt x="1506" y="838"/>
                    <a:pt x="1508" y="868"/>
                    <a:pt x="1507" y="887"/>
                  </a:cubicBezTo>
                  <a:close/>
                  <a:moveTo>
                    <a:pt x="1149" y="826"/>
                  </a:moveTo>
                  <a:cubicBezTo>
                    <a:pt x="1152" y="873"/>
                    <a:pt x="1154" y="922"/>
                    <a:pt x="1154" y="973"/>
                  </a:cubicBezTo>
                  <a:cubicBezTo>
                    <a:pt x="1174" y="969"/>
                    <a:pt x="1195" y="965"/>
                    <a:pt x="1215" y="961"/>
                  </a:cubicBezTo>
                  <a:cubicBezTo>
                    <a:pt x="1227" y="925"/>
                    <a:pt x="1240" y="889"/>
                    <a:pt x="1248" y="849"/>
                  </a:cubicBezTo>
                  <a:cubicBezTo>
                    <a:pt x="1215" y="841"/>
                    <a:pt x="1184" y="832"/>
                    <a:pt x="1149" y="826"/>
                  </a:cubicBezTo>
                  <a:close/>
                  <a:moveTo>
                    <a:pt x="1461" y="878"/>
                  </a:moveTo>
                  <a:cubicBezTo>
                    <a:pt x="1455" y="899"/>
                    <a:pt x="1449" y="921"/>
                    <a:pt x="1442" y="941"/>
                  </a:cubicBezTo>
                  <a:cubicBezTo>
                    <a:pt x="1456" y="956"/>
                    <a:pt x="1469" y="972"/>
                    <a:pt x="1476" y="993"/>
                  </a:cubicBezTo>
                  <a:cubicBezTo>
                    <a:pt x="1493" y="949"/>
                    <a:pt x="1507" y="896"/>
                    <a:pt x="1506" y="837"/>
                  </a:cubicBezTo>
                  <a:cubicBezTo>
                    <a:pt x="1495" y="854"/>
                    <a:pt x="1476" y="865"/>
                    <a:pt x="1461" y="878"/>
                  </a:cubicBezTo>
                  <a:close/>
                  <a:moveTo>
                    <a:pt x="196" y="877"/>
                  </a:moveTo>
                  <a:cubicBezTo>
                    <a:pt x="201" y="898"/>
                    <a:pt x="208" y="918"/>
                    <a:pt x="215" y="938"/>
                  </a:cubicBezTo>
                  <a:cubicBezTo>
                    <a:pt x="247" y="946"/>
                    <a:pt x="278" y="956"/>
                    <a:pt x="313" y="961"/>
                  </a:cubicBezTo>
                  <a:cubicBezTo>
                    <a:pt x="311" y="919"/>
                    <a:pt x="316" y="878"/>
                    <a:pt x="315" y="839"/>
                  </a:cubicBezTo>
                  <a:cubicBezTo>
                    <a:pt x="314" y="839"/>
                    <a:pt x="313" y="839"/>
                    <a:pt x="313" y="839"/>
                  </a:cubicBezTo>
                  <a:cubicBezTo>
                    <a:pt x="272" y="850"/>
                    <a:pt x="233" y="863"/>
                    <a:pt x="196" y="877"/>
                  </a:cubicBezTo>
                  <a:close/>
                  <a:moveTo>
                    <a:pt x="55" y="977"/>
                  </a:moveTo>
                  <a:cubicBezTo>
                    <a:pt x="56" y="970"/>
                    <a:pt x="61" y="968"/>
                    <a:pt x="63" y="962"/>
                  </a:cubicBezTo>
                  <a:cubicBezTo>
                    <a:pt x="57" y="935"/>
                    <a:pt x="56" y="902"/>
                    <a:pt x="54" y="871"/>
                  </a:cubicBezTo>
                  <a:cubicBezTo>
                    <a:pt x="42" y="861"/>
                    <a:pt x="30" y="852"/>
                    <a:pt x="20" y="840"/>
                  </a:cubicBezTo>
                  <a:cubicBezTo>
                    <a:pt x="27" y="890"/>
                    <a:pt x="39" y="936"/>
                    <a:pt x="55" y="977"/>
                  </a:cubicBezTo>
                  <a:close/>
                  <a:moveTo>
                    <a:pt x="1251" y="851"/>
                  </a:moveTo>
                  <a:cubicBezTo>
                    <a:pt x="1241" y="889"/>
                    <a:pt x="1230" y="925"/>
                    <a:pt x="1218" y="960"/>
                  </a:cubicBezTo>
                  <a:cubicBezTo>
                    <a:pt x="1253" y="953"/>
                    <a:pt x="1288" y="945"/>
                    <a:pt x="1320" y="935"/>
                  </a:cubicBezTo>
                  <a:cubicBezTo>
                    <a:pt x="1320" y="914"/>
                    <a:pt x="1320" y="893"/>
                    <a:pt x="1319" y="873"/>
                  </a:cubicBezTo>
                  <a:cubicBezTo>
                    <a:pt x="1296" y="866"/>
                    <a:pt x="1275" y="857"/>
                    <a:pt x="1251" y="851"/>
                  </a:cubicBezTo>
                  <a:close/>
                  <a:moveTo>
                    <a:pt x="316" y="962"/>
                  </a:moveTo>
                  <a:cubicBezTo>
                    <a:pt x="327" y="965"/>
                    <a:pt x="339" y="967"/>
                    <a:pt x="351" y="969"/>
                  </a:cubicBezTo>
                  <a:cubicBezTo>
                    <a:pt x="338" y="932"/>
                    <a:pt x="328" y="893"/>
                    <a:pt x="318" y="853"/>
                  </a:cubicBezTo>
                  <a:cubicBezTo>
                    <a:pt x="316" y="889"/>
                    <a:pt x="315" y="925"/>
                    <a:pt x="316" y="962"/>
                  </a:cubicBezTo>
                  <a:close/>
                  <a:moveTo>
                    <a:pt x="65" y="959"/>
                  </a:moveTo>
                  <a:cubicBezTo>
                    <a:pt x="75" y="948"/>
                    <a:pt x="90" y="935"/>
                    <a:pt x="102" y="923"/>
                  </a:cubicBezTo>
                  <a:cubicBezTo>
                    <a:pt x="99" y="914"/>
                    <a:pt x="96" y="904"/>
                    <a:pt x="94" y="894"/>
                  </a:cubicBezTo>
                  <a:cubicBezTo>
                    <a:pt x="80" y="889"/>
                    <a:pt x="69" y="880"/>
                    <a:pt x="56" y="873"/>
                  </a:cubicBezTo>
                  <a:cubicBezTo>
                    <a:pt x="59" y="902"/>
                    <a:pt x="60" y="932"/>
                    <a:pt x="65" y="959"/>
                  </a:cubicBezTo>
                  <a:close/>
                  <a:moveTo>
                    <a:pt x="1322" y="934"/>
                  </a:moveTo>
                  <a:cubicBezTo>
                    <a:pt x="1332" y="932"/>
                    <a:pt x="1340" y="928"/>
                    <a:pt x="1350" y="925"/>
                  </a:cubicBezTo>
                  <a:cubicBezTo>
                    <a:pt x="1354" y="914"/>
                    <a:pt x="1357" y="903"/>
                    <a:pt x="1360" y="891"/>
                  </a:cubicBezTo>
                  <a:cubicBezTo>
                    <a:pt x="1347" y="886"/>
                    <a:pt x="1335" y="880"/>
                    <a:pt x="1322" y="875"/>
                  </a:cubicBezTo>
                  <a:cubicBezTo>
                    <a:pt x="1323" y="895"/>
                    <a:pt x="1323" y="913"/>
                    <a:pt x="1322" y="934"/>
                  </a:cubicBezTo>
                  <a:close/>
                  <a:moveTo>
                    <a:pt x="194" y="879"/>
                  </a:moveTo>
                  <a:cubicBezTo>
                    <a:pt x="181" y="882"/>
                    <a:pt x="173" y="889"/>
                    <a:pt x="161" y="892"/>
                  </a:cubicBezTo>
                  <a:cubicBezTo>
                    <a:pt x="161" y="902"/>
                    <a:pt x="161" y="911"/>
                    <a:pt x="161" y="921"/>
                  </a:cubicBezTo>
                  <a:cubicBezTo>
                    <a:pt x="179" y="925"/>
                    <a:pt x="195" y="935"/>
                    <a:pt x="212" y="935"/>
                  </a:cubicBezTo>
                  <a:cubicBezTo>
                    <a:pt x="205" y="917"/>
                    <a:pt x="199" y="899"/>
                    <a:pt x="194" y="879"/>
                  </a:cubicBezTo>
                  <a:close/>
                  <a:moveTo>
                    <a:pt x="1457" y="881"/>
                  </a:moveTo>
                  <a:cubicBezTo>
                    <a:pt x="1457" y="880"/>
                    <a:pt x="1456" y="880"/>
                    <a:pt x="1455" y="880"/>
                  </a:cubicBezTo>
                  <a:cubicBezTo>
                    <a:pt x="1452" y="883"/>
                    <a:pt x="1447" y="885"/>
                    <a:pt x="1443" y="887"/>
                  </a:cubicBezTo>
                  <a:cubicBezTo>
                    <a:pt x="1443" y="905"/>
                    <a:pt x="1440" y="923"/>
                    <a:pt x="1441" y="937"/>
                  </a:cubicBezTo>
                  <a:cubicBezTo>
                    <a:pt x="1443" y="919"/>
                    <a:pt x="1456" y="899"/>
                    <a:pt x="1457" y="881"/>
                  </a:cubicBezTo>
                  <a:close/>
                  <a:moveTo>
                    <a:pt x="1505" y="889"/>
                  </a:moveTo>
                  <a:cubicBezTo>
                    <a:pt x="1506" y="893"/>
                    <a:pt x="1506" y="886"/>
                    <a:pt x="1505" y="889"/>
                  </a:cubicBezTo>
                  <a:close/>
                  <a:moveTo>
                    <a:pt x="1399" y="909"/>
                  </a:moveTo>
                  <a:cubicBezTo>
                    <a:pt x="1411" y="918"/>
                    <a:pt x="1425" y="927"/>
                    <a:pt x="1437" y="936"/>
                  </a:cubicBezTo>
                  <a:cubicBezTo>
                    <a:pt x="1438" y="922"/>
                    <a:pt x="1441" y="904"/>
                    <a:pt x="1439" y="889"/>
                  </a:cubicBezTo>
                  <a:cubicBezTo>
                    <a:pt x="1427" y="897"/>
                    <a:pt x="1413" y="903"/>
                    <a:pt x="1399" y="909"/>
                  </a:cubicBezTo>
                  <a:close/>
                  <a:moveTo>
                    <a:pt x="1354" y="924"/>
                  </a:moveTo>
                  <a:cubicBezTo>
                    <a:pt x="1366" y="919"/>
                    <a:pt x="1379" y="914"/>
                    <a:pt x="1392" y="910"/>
                  </a:cubicBezTo>
                  <a:cubicBezTo>
                    <a:pt x="1384" y="902"/>
                    <a:pt x="1373" y="898"/>
                    <a:pt x="1363" y="893"/>
                  </a:cubicBezTo>
                  <a:cubicBezTo>
                    <a:pt x="1360" y="903"/>
                    <a:pt x="1354" y="915"/>
                    <a:pt x="1354" y="924"/>
                  </a:cubicBezTo>
                  <a:close/>
                  <a:moveTo>
                    <a:pt x="131" y="910"/>
                  </a:moveTo>
                  <a:cubicBezTo>
                    <a:pt x="141" y="912"/>
                    <a:pt x="148" y="917"/>
                    <a:pt x="158" y="919"/>
                  </a:cubicBezTo>
                  <a:cubicBezTo>
                    <a:pt x="158" y="911"/>
                    <a:pt x="159" y="901"/>
                    <a:pt x="157" y="894"/>
                  </a:cubicBezTo>
                  <a:cubicBezTo>
                    <a:pt x="149" y="900"/>
                    <a:pt x="139" y="903"/>
                    <a:pt x="131" y="910"/>
                  </a:cubicBezTo>
                  <a:close/>
                  <a:moveTo>
                    <a:pt x="929" y="998"/>
                  </a:moveTo>
                  <a:cubicBezTo>
                    <a:pt x="936" y="999"/>
                    <a:pt x="939" y="996"/>
                    <a:pt x="945" y="997"/>
                  </a:cubicBezTo>
                  <a:cubicBezTo>
                    <a:pt x="947" y="964"/>
                    <a:pt x="945" y="928"/>
                    <a:pt x="944" y="895"/>
                  </a:cubicBezTo>
                  <a:cubicBezTo>
                    <a:pt x="941" y="931"/>
                    <a:pt x="935" y="964"/>
                    <a:pt x="929" y="998"/>
                  </a:cubicBezTo>
                  <a:close/>
                  <a:moveTo>
                    <a:pt x="98" y="897"/>
                  </a:moveTo>
                  <a:cubicBezTo>
                    <a:pt x="99" y="906"/>
                    <a:pt x="103" y="913"/>
                    <a:pt x="104" y="922"/>
                  </a:cubicBezTo>
                  <a:cubicBezTo>
                    <a:pt x="112" y="918"/>
                    <a:pt x="119" y="915"/>
                    <a:pt x="125" y="909"/>
                  </a:cubicBezTo>
                  <a:cubicBezTo>
                    <a:pt x="115" y="906"/>
                    <a:pt x="107" y="900"/>
                    <a:pt x="98" y="897"/>
                  </a:cubicBezTo>
                  <a:moveTo>
                    <a:pt x="98" y="897"/>
                  </a:moveTo>
                  <a:cubicBezTo>
                    <a:pt x="97" y="896"/>
                    <a:pt x="97" y="897"/>
                    <a:pt x="98" y="897"/>
                  </a:cubicBezTo>
                  <a:moveTo>
                    <a:pt x="128" y="911"/>
                  </a:moveTo>
                  <a:cubicBezTo>
                    <a:pt x="121" y="916"/>
                    <a:pt x="111" y="919"/>
                    <a:pt x="106" y="927"/>
                  </a:cubicBezTo>
                  <a:cubicBezTo>
                    <a:pt x="126" y="981"/>
                    <a:pt x="148" y="1032"/>
                    <a:pt x="176" y="1078"/>
                  </a:cubicBezTo>
                  <a:cubicBezTo>
                    <a:pt x="166" y="1030"/>
                    <a:pt x="160" y="978"/>
                    <a:pt x="158" y="922"/>
                  </a:cubicBezTo>
                  <a:cubicBezTo>
                    <a:pt x="148" y="919"/>
                    <a:pt x="138" y="915"/>
                    <a:pt x="128" y="911"/>
                  </a:cubicBezTo>
                  <a:close/>
                  <a:moveTo>
                    <a:pt x="1396" y="911"/>
                  </a:moveTo>
                  <a:cubicBezTo>
                    <a:pt x="1381" y="916"/>
                    <a:pt x="1367" y="923"/>
                    <a:pt x="1351" y="927"/>
                  </a:cubicBezTo>
                  <a:cubicBezTo>
                    <a:pt x="1341" y="957"/>
                    <a:pt x="1330" y="985"/>
                    <a:pt x="1317" y="1011"/>
                  </a:cubicBezTo>
                  <a:cubicBezTo>
                    <a:pt x="1313" y="1047"/>
                    <a:pt x="1308" y="1080"/>
                    <a:pt x="1301" y="1111"/>
                  </a:cubicBezTo>
                  <a:cubicBezTo>
                    <a:pt x="1314" y="1119"/>
                    <a:pt x="1324" y="1130"/>
                    <a:pt x="1336" y="1139"/>
                  </a:cubicBezTo>
                  <a:cubicBezTo>
                    <a:pt x="1376" y="1079"/>
                    <a:pt x="1414" y="1018"/>
                    <a:pt x="1437" y="941"/>
                  </a:cubicBezTo>
                  <a:cubicBezTo>
                    <a:pt x="1425" y="929"/>
                    <a:pt x="1410" y="920"/>
                    <a:pt x="1396" y="911"/>
                  </a:cubicBezTo>
                  <a:close/>
                  <a:moveTo>
                    <a:pt x="161" y="927"/>
                  </a:moveTo>
                  <a:cubicBezTo>
                    <a:pt x="163" y="985"/>
                    <a:pt x="170" y="1038"/>
                    <a:pt x="181" y="1087"/>
                  </a:cubicBezTo>
                  <a:cubicBezTo>
                    <a:pt x="190" y="1099"/>
                    <a:pt x="197" y="1113"/>
                    <a:pt x="206" y="1125"/>
                  </a:cubicBezTo>
                  <a:cubicBezTo>
                    <a:pt x="227" y="1107"/>
                    <a:pt x="251" y="1093"/>
                    <a:pt x="277" y="1081"/>
                  </a:cubicBezTo>
                  <a:cubicBezTo>
                    <a:pt x="255" y="1036"/>
                    <a:pt x="231" y="992"/>
                    <a:pt x="214" y="940"/>
                  </a:cubicBezTo>
                  <a:cubicBezTo>
                    <a:pt x="195" y="936"/>
                    <a:pt x="179" y="929"/>
                    <a:pt x="161" y="924"/>
                  </a:cubicBezTo>
                  <a:cubicBezTo>
                    <a:pt x="161" y="925"/>
                    <a:pt x="161" y="926"/>
                    <a:pt x="161" y="927"/>
                  </a:cubicBezTo>
                  <a:close/>
                  <a:moveTo>
                    <a:pt x="66" y="965"/>
                  </a:moveTo>
                  <a:cubicBezTo>
                    <a:pt x="64" y="977"/>
                    <a:pt x="71" y="992"/>
                    <a:pt x="74" y="1005"/>
                  </a:cubicBezTo>
                  <a:cubicBezTo>
                    <a:pt x="77" y="1019"/>
                    <a:pt x="78" y="1032"/>
                    <a:pt x="82" y="1043"/>
                  </a:cubicBezTo>
                  <a:cubicBezTo>
                    <a:pt x="93" y="1070"/>
                    <a:pt x="112" y="1092"/>
                    <a:pt x="122" y="1112"/>
                  </a:cubicBezTo>
                  <a:cubicBezTo>
                    <a:pt x="142" y="1123"/>
                    <a:pt x="164" y="1137"/>
                    <a:pt x="186" y="1144"/>
                  </a:cubicBezTo>
                  <a:cubicBezTo>
                    <a:pt x="195" y="1137"/>
                    <a:pt x="189" y="1127"/>
                    <a:pt x="186" y="1118"/>
                  </a:cubicBezTo>
                  <a:cubicBezTo>
                    <a:pt x="183" y="1108"/>
                    <a:pt x="181" y="1097"/>
                    <a:pt x="179" y="1087"/>
                  </a:cubicBezTo>
                  <a:cubicBezTo>
                    <a:pt x="149" y="1039"/>
                    <a:pt x="124" y="986"/>
                    <a:pt x="104" y="928"/>
                  </a:cubicBezTo>
                  <a:cubicBezTo>
                    <a:pt x="104" y="927"/>
                    <a:pt x="104" y="927"/>
                    <a:pt x="103" y="927"/>
                  </a:cubicBezTo>
                  <a:cubicBezTo>
                    <a:pt x="95" y="937"/>
                    <a:pt x="68" y="952"/>
                    <a:pt x="66" y="965"/>
                  </a:cubicBezTo>
                  <a:close/>
                  <a:moveTo>
                    <a:pt x="1322" y="936"/>
                  </a:moveTo>
                  <a:cubicBezTo>
                    <a:pt x="1322" y="959"/>
                    <a:pt x="1319" y="983"/>
                    <a:pt x="1319" y="1003"/>
                  </a:cubicBezTo>
                  <a:cubicBezTo>
                    <a:pt x="1329" y="979"/>
                    <a:pt x="1339" y="954"/>
                    <a:pt x="1349" y="929"/>
                  </a:cubicBezTo>
                  <a:cubicBezTo>
                    <a:pt x="1339" y="930"/>
                    <a:pt x="1332" y="935"/>
                    <a:pt x="1322" y="936"/>
                  </a:cubicBezTo>
                  <a:close/>
                  <a:moveTo>
                    <a:pt x="1216" y="963"/>
                  </a:moveTo>
                  <a:cubicBezTo>
                    <a:pt x="1206" y="996"/>
                    <a:pt x="1192" y="1025"/>
                    <a:pt x="1179" y="1055"/>
                  </a:cubicBezTo>
                  <a:cubicBezTo>
                    <a:pt x="1212" y="1065"/>
                    <a:pt x="1242" y="1078"/>
                    <a:pt x="1271" y="1093"/>
                  </a:cubicBezTo>
                  <a:cubicBezTo>
                    <a:pt x="1278" y="1080"/>
                    <a:pt x="1286" y="1067"/>
                    <a:pt x="1294" y="1053"/>
                  </a:cubicBezTo>
                  <a:cubicBezTo>
                    <a:pt x="1300" y="1041"/>
                    <a:pt x="1312" y="1023"/>
                    <a:pt x="1315" y="1010"/>
                  </a:cubicBezTo>
                  <a:cubicBezTo>
                    <a:pt x="1320" y="988"/>
                    <a:pt x="1316" y="966"/>
                    <a:pt x="1319" y="938"/>
                  </a:cubicBezTo>
                  <a:cubicBezTo>
                    <a:pt x="1318" y="938"/>
                    <a:pt x="1318" y="938"/>
                    <a:pt x="1317" y="938"/>
                  </a:cubicBezTo>
                  <a:cubicBezTo>
                    <a:pt x="1285" y="948"/>
                    <a:pt x="1252" y="957"/>
                    <a:pt x="1216" y="963"/>
                  </a:cubicBezTo>
                  <a:close/>
                  <a:moveTo>
                    <a:pt x="280" y="1079"/>
                  </a:moveTo>
                  <a:cubicBezTo>
                    <a:pt x="293" y="1075"/>
                    <a:pt x="305" y="1068"/>
                    <a:pt x="319" y="1064"/>
                  </a:cubicBezTo>
                  <a:cubicBezTo>
                    <a:pt x="315" y="1033"/>
                    <a:pt x="314" y="998"/>
                    <a:pt x="313" y="964"/>
                  </a:cubicBezTo>
                  <a:cubicBezTo>
                    <a:pt x="279" y="958"/>
                    <a:pt x="248" y="950"/>
                    <a:pt x="217" y="941"/>
                  </a:cubicBezTo>
                  <a:cubicBezTo>
                    <a:pt x="234" y="991"/>
                    <a:pt x="256" y="1036"/>
                    <a:pt x="280" y="1079"/>
                  </a:cubicBezTo>
                  <a:close/>
                  <a:moveTo>
                    <a:pt x="1403" y="1111"/>
                  </a:moveTo>
                  <a:cubicBezTo>
                    <a:pt x="1431" y="1098"/>
                    <a:pt x="1442" y="1073"/>
                    <a:pt x="1454" y="1045"/>
                  </a:cubicBezTo>
                  <a:cubicBezTo>
                    <a:pt x="1461" y="1029"/>
                    <a:pt x="1470" y="1013"/>
                    <a:pt x="1474" y="997"/>
                  </a:cubicBezTo>
                  <a:cubicBezTo>
                    <a:pt x="1468" y="975"/>
                    <a:pt x="1455" y="958"/>
                    <a:pt x="1440" y="944"/>
                  </a:cubicBezTo>
                  <a:cubicBezTo>
                    <a:pt x="1433" y="1004"/>
                    <a:pt x="1418" y="1062"/>
                    <a:pt x="1403" y="1111"/>
                  </a:cubicBezTo>
                  <a:close/>
                  <a:moveTo>
                    <a:pt x="1491" y="959"/>
                  </a:moveTo>
                  <a:cubicBezTo>
                    <a:pt x="1492" y="962"/>
                    <a:pt x="1492" y="955"/>
                    <a:pt x="1491" y="959"/>
                  </a:cubicBezTo>
                  <a:close/>
                  <a:moveTo>
                    <a:pt x="1434" y="961"/>
                  </a:moveTo>
                  <a:cubicBezTo>
                    <a:pt x="1434" y="961"/>
                    <a:pt x="1435" y="962"/>
                    <a:pt x="1434" y="961"/>
                  </a:cubicBezTo>
                  <a:close/>
                  <a:moveTo>
                    <a:pt x="1490" y="963"/>
                  </a:moveTo>
                  <a:cubicBezTo>
                    <a:pt x="1489" y="963"/>
                    <a:pt x="1489" y="963"/>
                    <a:pt x="1489" y="963"/>
                  </a:cubicBezTo>
                  <a:cubicBezTo>
                    <a:pt x="1487" y="979"/>
                    <a:pt x="1474" y="992"/>
                    <a:pt x="1479" y="1008"/>
                  </a:cubicBezTo>
                  <a:cubicBezTo>
                    <a:pt x="1482" y="992"/>
                    <a:pt x="1488" y="980"/>
                    <a:pt x="1490" y="963"/>
                  </a:cubicBezTo>
                  <a:moveTo>
                    <a:pt x="1490" y="963"/>
                  </a:moveTo>
                  <a:cubicBezTo>
                    <a:pt x="1493" y="962"/>
                    <a:pt x="1489" y="958"/>
                    <a:pt x="1490" y="963"/>
                  </a:cubicBezTo>
                  <a:moveTo>
                    <a:pt x="1350" y="1123"/>
                  </a:moveTo>
                  <a:cubicBezTo>
                    <a:pt x="1346" y="1129"/>
                    <a:pt x="1339" y="1135"/>
                    <a:pt x="1338" y="1144"/>
                  </a:cubicBezTo>
                  <a:cubicBezTo>
                    <a:pt x="1361" y="1136"/>
                    <a:pt x="1379" y="1125"/>
                    <a:pt x="1398" y="1114"/>
                  </a:cubicBezTo>
                  <a:cubicBezTo>
                    <a:pt x="1414" y="1068"/>
                    <a:pt x="1429" y="1017"/>
                    <a:pt x="1433" y="963"/>
                  </a:cubicBezTo>
                  <a:cubicBezTo>
                    <a:pt x="1411" y="1021"/>
                    <a:pt x="1383" y="1076"/>
                    <a:pt x="1350" y="1123"/>
                  </a:cubicBezTo>
                  <a:close/>
                  <a:moveTo>
                    <a:pt x="1213" y="965"/>
                  </a:moveTo>
                  <a:cubicBezTo>
                    <a:pt x="1195" y="967"/>
                    <a:pt x="1173" y="973"/>
                    <a:pt x="1153" y="976"/>
                  </a:cubicBezTo>
                  <a:cubicBezTo>
                    <a:pt x="1153" y="1000"/>
                    <a:pt x="1152" y="1023"/>
                    <a:pt x="1150" y="1046"/>
                  </a:cubicBezTo>
                  <a:cubicBezTo>
                    <a:pt x="1160" y="1048"/>
                    <a:pt x="1167" y="1052"/>
                    <a:pt x="1177" y="1054"/>
                  </a:cubicBezTo>
                  <a:cubicBezTo>
                    <a:pt x="1190" y="1025"/>
                    <a:pt x="1202" y="996"/>
                    <a:pt x="1213" y="965"/>
                  </a:cubicBezTo>
                  <a:close/>
                  <a:moveTo>
                    <a:pt x="321" y="1062"/>
                  </a:moveTo>
                  <a:cubicBezTo>
                    <a:pt x="341" y="1057"/>
                    <a:pt x="360" y="1049"/>
                    <a:pt x="380" y="1044"/>
                  </a:cubicBezTo>
                  <a:cubicBezTo>
                    <a:pt x="370" y="1020"/>
                    <a:pt x="361" y="996"/>
                    <a:pt x="352" y="972"/>
                  </a:cubicBezTo>
                  <a:cubicBezTo>
                    <a:pt x="339" y="970"/>
                    <a:pt x="328" y="967"/>
                    <a:pt x="316" y="965"/>
                  </a:cubicBezTo>
                  <a:cubicBezTo>
                    <a:pt x="316" y="999"/>
                    <a:pt x="319" y="1030"/>
                    <a:pt x="321" y="1062"/>
                  </a:cubicBezTo>
                  <a:close/>
                  <a:moveTo>
                    <a:pt x="75" y="1024"/>
                  </a:moveTo>
                  <a:cubicBezTo>
                    <a:pt x="70" y="1006"/>
                    <a:pt x="68" y="985"/>
                    <a:pt x="62" y="968"/>
                  </a:cubicBezTo>
                  <a:cubicBezTo>
                    <a:pt x="50" y="986"/>
                    <a:pt x="69" y="1007"/>
                    <a:pt x="75" y="1024"/>
                  </a:cubicBezTo>
                  <a:close/>
                  <a:moveTo>
                    <a:pt x="382" y="1043"/>
                  </a:moveTo>
                  <a:cubicBezTo>
                    <a:pt x="421" y="1032"/>
                    <a:pt x="463" y="1025"/>
                    <a:pt x="504" y="1016"/>
                  </a:cubicBezTo>
                  <a:cubicBezTo>
                    <a:pt x="501" y="1009"/>
                    <a:pt x="499" y="1001"/>
                    <a:pt x="497" y="992"/>
                  </a:cubicBezTo>
                  <a:cubicBezTo>
                    <a:pt x="448" y="988"/>
                    <a:pt x="402" y="981"/>
                    <a:pt x="356" y="973"/>
                  </a:cubicBezTo>
                  <a:cubicBezTo>
                    <a:pt x="363" y="998"/>
                    <a:pt x="374" y="1019"/>
                    <a:pt x="382" y="1043"/>
                  </a:cubicBezTo>
                  <a:close/>
                  <a:moveTo>
                    <a:pt x="1150" y="976"/>
                  </a:moveTo>
                  <a:cubicBezTo>
                    <a:pt x="1125" y="981"/>
                    <a:pt x="1099" y="984"/>
                    <a:pt x="1073" y="987"/>
                  </a:cubicBezTo>
                  <a:cubicBezTo>
                    <a:pt x="1069" y="1000"/>
                    <a:pt x="1065" y="1012"/>
                    <a:pt x="1062" y="1025"/>
                  </a:cubicBezTo>
                  <a:cubicBezTo>
                    <a:pt x="1092" y="1029"/>
                    <a:pt x="1121" y="1039"/>
                    <a:pt x="1148" y="1044"/>
                  </a:cubicBezTo>
                  <a:cubicBezTo>
                    <a:pt x="1148" y="1021"/>
                    <a:pt x="1151" y="996"/>
                    <a:pt x="1150" y="976"/>
                  </a:cubicBezTo>
                  <a:close/>
                  <a:moveTo>
                    <a:pt x="95" y="1092"/>
                  </a:moveTo>
                  <a:cubicBezTo>
                    <a:pt x="95" y="1093"/>
                    <a:pt x="96" y="1092"/>
                    <a:pt x="95" y="1092"/>
                  </a:cubicBezTo>
                  <a:moveTo>
                    <a:pt x="95" y="1092"/>
                  </a:moveTo>
                  <a:cubicBezTo>
                    <a:pt x="84" y="1053"/>
                    <a:pt x="70" y="1017"/>
                    <a:pt x="54" y="984"/>
                  </a:cubicBezTo>
                  <a:cubicBezTo>
                    <a:pt x="36" y="1032"/>
                    <a:pt x="67" y="1071"/>
                    <a:pt x="95" y="1092"/>
                  </a:cubicBezTo>
                  <a:moveTo>
                    <a:pt x="950" y="1000"/>
                  </a:moveTo>
                  <a:cubicBezTo>
                    <a:pt x="950" y="1002"/>
                    <a:pt x="950" y="1004"/>
                    <a:pt x="950" y="1007"/>
                  </a:cubicBezTo>
                  <a:cubicBezTo>
                    <a:pt x="986" y="1013"/>
                    <a:pt x="1024" y="1017"/>
                    <a:pt x="1059" y="1024"/>
                  </a:cubicBezTo>
                  <a:cubicBezTo>
                    <a:pt x="1063" y="1013"/>
                    <a:pt x="1066" y="1000"/>
                    <a:pt x="1070" y="988"/>
                  </a:cubicBezTo>
                  <a:cubicBezTo>
                    <a:pt x="1030" y="992"/>
                    <a:pt x="990" y="996"/>
                    <a:pt x="950" y="1000"/>
                  </a:cubicBezTo>
                  <a:close/>
                  <a:moveTo>
                    <a:pt x="508" y="1016"/>
                  </a:moveTo>
                  <a:cubicBezTo>
                    <a:pt x="508" y="1009"/>
                    <a:pt x="508" y="1001"/>
                    <a:pt x="508" y="994"/>
                  </a:cubicBezTo>
                  <a:cubicBezTo>
                    <a:pt x="506" y="993"/>
                    <a:pt x="503" y="993"/>
                    <a:pt x="500" y="993"/>
                  </a:cubicBezTo>
                  <a:cubicBezTo>
                    <a:pt x="502" y="1001"/>
                    <a:pt x="502" y="1011"/>
                    <a:pt x="508" y="1016"/>
                  </a:cubicBezTo>
                  <a:close/>
                  <a:moveTo>
                    <a:pt x="510" y="994"/>
                  </a:moveTo>
                  <a:cubicBezTo>
                    <a:pt x="511" y="1001"/>
                    <a:pt x="509" y="1011"/>
                    <a:pt x="511" y="1016"/>
                  </a:cubicBezTo>
                  <a:cubicBezTo>
                    <a:pt x="545" y="1009"/>
                    <a:pt x="584" y="1008"/>
                    <a:pt x="619" y="1002"/>
                  </a:cubicBezTo>
                  <a:cubicBezTo>
                    <a:pt x="581" y="1001"/>
                    <a:pt x="546" y="997"/>
                    <a:pt x="510" y="994"/>
                  </a:cubicBezTo>
                  <a:close/>
                  <a:moveTo>
                    <a:pt x="684" y="1002"/>
                  </a:moveTo>
                  <a:cubicBezTo>
                    <a:pt x="696" y="1003"/>
                    <a:pt x="716" y="1005"/>
                    <a:pt x="726" y="1001"/>
                  </a:cubicBezTo>
                  <a:cubicBezTo>
                    <a:pt x="714" y="999"/>
                    <a:pt x="697" y="1001"/>
                    <a:pt x="684" y="1002"/>
                  </a:cubicBezTo>
                  <a:close/>
                  <a:moveTo>
                    <a:pt x="728" y="1002"/>
                  </a:moveTo>
                  <a:cubicBezTo>
                    <a:pt x="729" y="1002"/>
                    <a:pt x="729" y="1003"/>
                    <a:pt x="730" y="1003"/>
                  </a:cubicBezTo>
                  <a:cubicBezTo>
                    <a:pt x="740" y="1004"/>
                    <a:pt x="752" y="1004"/>
                    <a:pt x="763" y="1004"/>
                  </a:cubicBezTo>
                  <a:cubicBezTo>
                    <a:pt x="770" y="1004"/>
                    <a:pt x="780" y="1006"/>
                    <a:pt x="783" y="1001"/>
                  </a:cubicBezTo>
                  <a:cubicBezTo>
                    <a:pt x="767" y="1000"/>
                    <a:pt x="743" y="998"/>
                    <a:pt x="728" y="1002"/>
                  </a:cubicBezTo>
                  <a:close/>
                  <a:moveTo>
                    <a:pt x="786" y="1002"/>
                  </a:moveTo>
                  <a:cubicBezTo>
                    <a:pt x="802" y="1003"/>
                    <a:pt x="826" y="1004"/>
                    <a:pt x="840" y="1001"/>
                  </a:cubicBezTo>
                  <a:cubicBezTo>
                    <a:pt x="822" y="1003"/>
                    <a:pt x="801" y="997"/>
                    <a:pt x="786" y="1002"/>
                  </a:cubicBezTo>
                  <a:close/>
                  <a:moveTo>
                    <a:pt x="928" y="1005"/>
                  </a:moveTo>
                  <a:cubicBezTo>
                    <a:pt x="933" y="1006"/>
                    <a:pt x="939" y="1006"/>
                    <a:pt x="945" y="1007"/>
                  </a:cubicBezTo>
                  <a:cubicBezTo>
                    <a:pt x="945" y="1004"/>
                    <a:pt x="945" y="1002"/>
                    <a:pt x="945" y="1000"/>
                  </a:cubicBezTo>
                  <a:cubicBezTo>
                    <a:pt x="939" y="1001"/>
                    <a:pt x="929" y="998"/>
                    <a:pt x="928" y="1005"/>
                  </a:cubicBezTo>
                  <a:close/>
                  <a:moveTo>
                    <a:pt x="905" y="1003"/>
                  </a:moveTo>
                  <a:cubicBezTo>
                    <a:pt x="911" y="1002"/>
                    <a:pt x="924" y="1008"/>
                    <a:pt x="926" y="1002"/>
                  </a:cubicBezTo>
                  <a:cubicBezTo>
                    <a:pt x="921" y="1001"/>
                    <a:pt x="911" y="1002"/>
                    <a:pt x="905" y="1003"/>
                  </a:cubicBezTo>
                  <a:close/>
                  <a:moveTo>
                    <a:pt x="510" y="1018"/>
                  </a:moveTo>
                  <a:cubicBezTo>
                    <a:pt x="512" y="1043"/>
                    <a:pt x="518" y="1061"/>
                    <a:pt x="525" y="1080"/>
                  </a:cubicBezTo>
                  <a:cubicBezTo>
                    <a:pt x="539" y="1124"/>
                    <a:pt x="556" y="1165"/>
                    <a:pt x="573" y="1204"/>
                  </a:cubicBezTo>
                  <a:cubicBezTo>
                    <a:pt x="605" y="1200"/>
                    <a:pt x="636" y="1195"/>
                    <a:pt x="671" y="1193"/>
                  </a:cubicBezTo>
                  <a:cubicBezTo>
                    <a:pt x="658" y="1137"/>
                    <a:pt x="651" y="1072"/>
                    <a:pt x="641" y="1014"/>
                  </a:cubicBezTo>
                  <a:cubicBezTo>
                    <a:pt x="641" y="1011"/>
                    <a:pt x="643" y="1004"/>
                    <a:pt x="637" y="1004"/>
                  </a:cubicBezTo>
                  <a:cubicBezTo>
                    <a:pt x="594" y="1007"/>
                    <a:pt x="552" y="1012"/>
                    <a:pt x="510" y="1018"/>
                  </a:cubicBezTo>
                  <a:close/>
                  <a:moveTo>
                    <a:pt x="675" y="1192"/>
                  </a:moveTo>
                  <a:cubicBezTo>
                    <a:pt x="693" y="1192"/>
                    <a:pt x="708" y="1189"/>
                    <a:pt x="726" y="1190"/>
                  </a:cubicBezTo>
                  <a:cubicBezTo>
                    <a:pt x="727" y="1128"/>
                    <a:pt x="725" y="1068"/>
                    <a:pt x="726" y="1006"/>
                  </a:cubicBezTo>
                  <a:cubicBezTo>
                    <a:pt x="697" y="1006"/>
                    <a:pt x="672" y="1004"/>
                    <a:pt x="645" y="1004"/>
                  </a:cubicBezTo>
                  <a:cubicBezTo>
                    <a:pt x="650" y="1067"/>
                    <a:pt x="663" y="1131"/>
                    <a:pt x="675" y="1192"/>
                  </a:cubicBezTo>
                  <a:close/>
                  <a:moveTo>
                    <a:pt x="786" y="1006"/>
                  </a:moveTo>
                  <a:cubicBezTo>
                    <a:pt x="784" y="1067"/>
                    <a:pt x="782" y="1128"/>
                    <a:pt x="780" y="1189"/>
                  </a:cubicBezTo>
                  <a:cubicBezTo>
                    <a:pt x="815" y="1190"/>
                    <a:pt x="851" y="1191"/>
                    <a:pt x="883" y="1196"/>
                  </a:cubicBezTo>
                  <a:cubicBezTo>
                    <a:pt x="899" y="1135"/>
                    <a:pt x="913" y="1072"/>
                    <a:pt x="925" y="1007"/>
                  </a:cubicBezTo>
                  <a:cubicBezTo>
                    <a:pt x="882" y="1000"/>
                    <a:pt x="834" y="1007"/>
                    <a:pt x="786" y="1006"/>
                  </a:cubicBezTo>
                  <a:close/>
                  <a:moveTo>
                    <a:pt x="1439" y="1083"/>
                  </a:moveTo>
                  <a:cubicBezTo>
                    <a:pt x="1437" y="1084"/>
                    <a:pt x="1439" y="1084"/>
                    <a:pt x="1439" y="1083"/>
                  </a:cubicBezTo>
                  <a:moveTo>
                    <a:pt x="1439" y="1083"/>
                  </a:moveTo>
                  <a:cubicBezTo>
                    <a:pt x="1439" y="1083"/>
                    <a:pt x="1440" y="1083"/>
                    <a:pt x="1440" y="1083"/>
                  </a:cubicBezTo>
                  <a:cubicBezTo>
                    <a:pt x="1458" y="1065"/>
                    <a:pt x="1478" y="1037"/>
                    <a:pt x="1474" y="1004"/>
                  </a:cubicBezTo>
                  <a:cubicBezTo>
                    <a:pt x="1465" y="1033"/>
                    <a:pt x="1451" y="1057"/>
                    <a:pt x="1439" y="1083"/>
                  </a:cubicBezTo>
                  <a:moveTo>
                    <a:pt x="729" y="1190"/>
                  </a:moveTo>
                  <a:cubicBezTo>
                    <a:pt x="744" y="1188"/>
                    <a:pt x="762" y="1189"/>
                    <a:pt x="777" y="1189"/>
                  </a:cubicBezTo>
                  <a:cubicBezTo>
                    <a:pt x="780" y="1129"/>
                    <a:pt x="782" y="1067"/>
                    <a:pt x="783" y="1006"/>
                  </a:cubicBezTo>
                  <a:cubicBezTo>
                    <a:pt x="765" y="1006"/>
                    <a:pt x="747" y="1006"/>
                    <a:pt x="729" y="1006"/>
                  </a:cubicBezTo>
                  <a:cubicBezTo>
                    <a:pt x="727" y="1066"/>
                    <a:pt x="729" y="1129"/>
                    <a:pt x="729" y="1190"/>
                  </a:cubicBezTo>
                  <a:close/>
                  <a:moveTo>
                    <a:pt x="928" y="1007"/>
                  </a:moveTo>
                  <a:cubicBezTo>
                    <a:pt x="915" y="1072"/>
                    <a:pt x="903" y="1136"/>
                    <a:pt x="885" y="1196"/>
                  </a:cubicBezTo>
                  <a:cubicBezTo>
                    <a:pt x="903" y="1197"/>
                    <a:pt x="920" y="1200"/>
                    <a:pt x="937" y="1202"/>
                  </a:cubicBezTo>
                  <a:cubicBezTo>
                    <a:pt x="941" y="1140"/>
                    <a:pt x="945" y="1077"/>
                    <a:pt x="945" y="1009"/>
                  </a:cubicBezTo>
                  <a:cubicBezTo>
                    <a:pt x="940" y="1009"/>
                    <a:pt x="934" y="1008"/>
                    <a:pt x="928" y="1007"/>
                  </a:cubicBezTo>
                  <a:close/>
                  <a:moveTo>
                    <a:pt x="951" y="1010"/>
                  </a:moveTo>
                  <a:cubicBezTo>
                    <a:pt x="947" y="1074"/>
                    <a:pt x="947" y="1142"/>
                    <a:pt x="941" y="1203"/>
                  </a:cubicBezTo>
                  <a:cubicBezTo>
                    <a:pt x="955" y="1205"/>
                    <a:pt x="968" y="1208"/>
                    <a:pt x="981" y="1211"/>
                  </a:cubicBezTo>
                  <a:cubicBezTo>
                    <a:pt x="1010" y="1153"/>
                    <a:pt x="1037" y="1093"/>
                    <a:pt x="1058" y="1026"/>
                  </a:cubicBezTo>
                  <a:cubicBezTo>
                    <a:pt x="1022" y="1020"/>
                    <a:pt x="989" y="1013"/>
                    <a:pt x="951" y="1010"/>
                  </a:cubicBezTo>
                  <a:close/>
                  <a:moveTo>
                    <a:pt x="507" y="1020"/>
                  </a:moveTo>
                  <a:cubicBezTo>
                    <a:pt x="508" y="1024"/>
                    <a:pt x="508" y="1016"/>
                    <a:pt x="507" y="1020"/>
                  </a:cubicBezTo>
                  <a:close/>
                  <a:moveTo>
                    <a:pt x="384" y="1045"/>
                  </a:moveTo>
                  <a:cubicBezTo>
                    <a:pt x="411" y="1107"/>
                    <a:pt x="441" y="1167"/>
                    <a:pt x="479" y="1218"/>
                  </a:cubicBezTo>
                  <a:cubicBezTo>
                    <a:pt x="493" y="1223"/>
                    <a:pt x="508" y="1219"/>
                    <a:pt x="522" y="1216"/>
                  </a:cubicBezTo>
                  <a:cubicBezTo>
                    <a:pt x="517" y="1173"/>
                    <a:pt x="513" y="1126"/>
                    <a:pt x="510" y="1081"/>
                  </a:cubicBezTo>
                  <a:cubicBezTo>
                    <a:pt x="509" y="1066"/>
                    <a:pt x="511" y="1049"/>
                    <a:pt x="509" y="1034"/>
                  </a:cubicBezTo>
                  <a:cubicBezTo>
                    <a:pt x="508" y="1030"/>
                    <a:pt x="506" y="1023"/>
                    <a:pt x="502" y="1020"/>
                  </a:cubicBezTo>
                  <a:cubicBezTo>
                    <a:pt x="460" y="1026"/>
                    <a:pt x="422" y="1036"/>
                    <a:pt x="384" y="1045"/>
                  </a:cubicBezTo>
                  <a:close/>
                  <a:moveTo>
                    <a:pt x="1274" y="1095"/>
                  </a:moveTo>
                  <a:cubicBezTo>
                    <a:pt x="1283" y="1099"/>
                    <a:pt x="1290" y="1105"/>
                    <a:pt x="1299" y="1109"/>
                  </a:cubicBezTo>
                  <a:cubicBezTo>
                    <a:pt x="1304" y="1081"/>
                    <a:pt x="1312" y="1050"/>
                    <a:pt x="1312" y="1021"/>
                  </a:cubicBezTo>
                  <a:cubicBezTo>
                    <a:pt x="1301" y="1047"/>
                    <a:pt x="1286" y="1070"/>
                    <a:pt x="1274" y="1095"/>
                  </a:cubicBezTo>
                  <a:close/>
                  <a:moveTo>
                    <a:pt x="508" y="1025"/>
                  </a:moveTo>
                  <a:cubicBezTo>
                    <a:pt x="507" y="1024"/>
                    <a:pt x="508" y="1025"/>
                    <a:pt x="508" y="1025"/>
                  </a:cubicBezTo>
                  <a:close/>
                  <a:moveTo>
                    <a:pt x="75" y="1026"/>
                  </a:moveTo>
                  <a:cubicBezTo>
                    <a:pt x="75" y="1026"/>
                    <a:pt x="74" y="1025"/>
                    <a:pt x="75" y="1026"/>
                  </a:cubicBezTo>
                  <a:close/>
                  <a:moveTo>
                    <a:pt x="1062" y="1027"/>
                  </a:moveTo>
                  <a:cubicBezTo>
                    <a:pt x="1038" y="1091"/>
                    <a:pt x="1014" y="1154"/>
                    <a:pt x="984" y="1211"/>
                  </a:cubicBezTo>
                  <a:cubicBezTo>
                    <a:pt x="1013" y="1223"/>
                    <a:pt x="1049" y="1219"/>
                    <a:pt x="1083" y="1213"/>
                  </a:cubicBezTo>
                  <a:cubicBezTo>
                    <a:pt x="1092" y="1199"/>
                    <a:pt x="1103" y="1185"/>
                    <a:pt x="1112" y="1170"/>
                  </a:cubicBezTo>
                  <a:cubicBezTo>
                    <a:pt x="1121" y="1156"/>
                    <a:pt x="1134" y="1140"/>
                    <a:pt x="1139" y="1124"/>
                  </a:cubicBezTo>
                  <a:cubicBezTo>
                    <a:pt x="1146" y="1101"/>
                    <a:pt x="1143" y="1075"/>
                    <a:pt x="1147" y="1047"/>
                  </a:cubicBezTo>
                  <a:cubicBezTo>
                    <a:pt x="1119" y="1040"/>
                    <a:pt x="1091" y="1033"/>
                    <a:pt x="1062" y="1027"/>
                  </a:cubicBezTo>
                  <a:close/>
                  <a:moveTo>
                    <a:pt x="526" y="1215"/>
                  </a:moveTo>
                  <a:cubicBezTo>
                    <a:pt x="539" y="1211"/>
                    <a:pt x="555" y="1208"/>
                    <a:pt x="570" y="1205"/>
                  </a:cubicBezTo>
                  <a:cubicBezTo>
                    <a:pt x="548" y="1154"/>
                    <a:pt x="529" y="1101"/>
                    <a:pt x="511" y="1046"/>
                  </a:cubicBezTo>
                  <a:cubicBezTo>
                    <a:pt x="514" y="1104"/>
                    <a:pt x="518" y="1162"/>
                    <a:pt x="526" y="1215"/>
                  </a:cubicBezTo>
                  <a:close/>
                  <a:moveTo>
                    <a:pt x="322" y="1065"/>
                  </a:moveTo>
                  <a:cubicBezTo>
                    <a:pt x="325" y="1103"/>
                    <a:pt x="332" y="1137"/>
                    <a:pt x="339" y="1171"/>
                  </a:cubicBezTo>
                  <a:cubicBezTo>
                    <a:pt x="345" y="1180"/>
                    <a:pt x="353" y="1188"/>
                    <a:pt x="359" y="1198"/>
                  </a:cubicBezTo>
                  <a:cubicBezTo>
                    <a:pt x="396" y="1205"/>
                    <a:pt x="436" y="1213"/>
                    <a:pt x="474" y="1217"/>
                  </a:cubicBezTo>
                  <a:cubicBezTo>
                    <a:pt x="441" y="1168"/>
                    <a:pt x="410" y="1113"/>
                    <a:pt x="386" y="1057"/>
                  </a:cubicBezTo>
                  <a:cubicBezTo>
                    <a:pt x="384" y="1054"/>
                    <a:pt x="384" y="1048"/>
                    <a:pt x="379" y="1047"/>
                  </a:cubicBezTo>
                  <a:cubicBezTo>
                    <a:pt x="359" y="1052"/>
                    <a:pt x="341" y="1059"/>
                    <a:pt x="322" y="1065"/>
                  </a:cubicBezTo>
                  <a:close/>
                  <a:moveTo>
                    <a:pt x="1144" y="1118"/>
                  </a:moveTo>
                  <a:cubicBezTo>
                    <a:pt x="1154" y="1097"/>
                    <a:pt x="1166" y="1078"/>
                    <a:pt x="1175" y="1055"/>
                  </a:cubicBezTo>
                  <a:cubicBezTo>
                    <a:pt x="1166" y="1054"/>
                    <a:pt x="1159" y="1050"/>
                    <a:pt x="1150" y="1049"/>
                  </a:cubicBezTo>
                  <a:cubicBezTo>
                    <a:pt x="1149" y="1072"/>
                    <a:pt x="1144" y="1097"/>
                    <a:pt x="1144" y="1118"/>
                  </a:cubicBezTo>
                  <a:close/>
                  <a:moveTo>
                    <a:pt x="87" y="1057"/>
                  </a:moveTo>
                  <a:cubicBezTo>
                    <a:pt x="94" y="1077"/>
                    <a:pt x="96" y="1100"/>
                    <a:pt x="115" y="1107"/>
                  </a:cubicBezTo>
                  <a:cubicBezTo>
                    <a:pt x="106" y="1091"/>
                    <a:pt x="96" y="1074"/>
                    <a:pt x="87" y="1057"/>
                  </a:cubicBezTo>
                  <a:moveTo>
                    <a:pt x="87" y="1057"/>
                  </a:moveTo>
                  <a:cubicBezTo>
                    <a:pt x="88" y="1053"/>
                    <a:pt x="84" y="1057"/>
                    <a:pt x="87" y="1057"/>
                  </a:cubicBezTo>
                  <a:moveTo>
                    <a:pt x="1177" y="1057"/>
                  </a:moveTo>
                  <a:cubicBezTo>
                    <a:pt x="1172" y="1069"/>
                    <a:pt x="1167" y="1081"/>
                    <a:pt x="1160" y="1093"/>
                  </a:cubicBezTo>
                  <a:cubicBezTo>
                    <a:pt x="1155" y="1103"/>
                    <a:pt x="1146" y="1113"/>
                    <a:pt x="1142" y="1125"/>
                  </a:cubicBezTo>
                  <a:cubicBezTo>
                    <a:pt x="1138" y="1137"/>
                    <a:pt x="1139" y="1152"/>
                    <a:pt x="1136" y="1165"/>
                  </a:cubicBezTo>
                  <a:cubicBezTo>
                    <a:pt x="1134" y="1178"/>
                    <a:pt x="1131" y="1190"/>
                    <a:pt x="1129" y="1204"/>
                  </a:cubicBezTo>
                  <a:cubicBezTo>
                    <a:pt x="1155" y="1201"/>
                    <a:pt x="1179" y="1194"/>
                    <a:pt x="1204" y="1189"/>
                  </a:cubicBezTo>
                  <a:cubicBezTo>
                    <a:pt x="1227" y="1159"/>
                    <a:pt x="1250" y="1129"/>
                    <a:pt x="1269" y="1095"/>
                  </a:cubicBezTo>
                  <a:cubicBezTo>
                    <a:pt x="1240" y="1080"/>
                    <a:pt x="1211" y="1066"/>
                    <a:pt x="1177" y="1057"/>
                  </a:cubicBezTo>
                  <a:close/>
                  <a:moveTo>
                    <a:pt x="64" y="1065"/>
                  </a:moveTo>
                  <a:cubicBezTo>
                    <a:pt x="88" y="1121"/>
                    <a:pt x="118" y="1171"/>
                    <a:pt x="154" y="1215"/>
                  </a:cubicBezTo>
                  <a:moveTo>
                    <a:pt x="154" y="1215"/>
                  </a:moveTo>
                  <a:cubicBezTo>
                    <a:pt x="154" y="1216"/>
                    <a:pt x="155" y="1216"/>
                    <a:pt x="155" y="1216"/>
                  </a:cubicBezTo>
                  <a:moveTo>
                    <a:pt x="155" y="1216"/>
                  </a:moveTo>
                  <a:cubicBezTo>
                    <a:pt x="155" y="1217"/>
                    <a:pt x="155" y="1218"/>
                    <a:pt x="156" y="1218"/>
                  </a:cubicBezTo>
                  <a:moveTo>
                    <a:pt x="156" y="1218"/>
                  </a:moveTo>
                  <a:cubicBezTo>
                    <a:pt x="156" y="1219"/>
                    <a:pt x="157" y="1219"/>
                    <a:pt x="157" y="1219"/>
                  </a:cubicBezTo>
                  <a:moveTo>
                    <a:pt x="157" y="1219"/>
                  </a:moveTo>
                  <a:cubicBezTo>
                    <a:pt x="158" y="1220"/>
                    <a:pt x="158" y="1219"/>
                    <a:pt x="157" y="1219"/>
                  </a:cubicBezTo>
                  <a:moveTo>
                    <a:pt x="157" y="1219"/>
                  </a:moveTo>
                  <a:cubicBezTo>
                    <a:pt x="157" y="1218"/>
                    <a:pt x="157" y="1218"/>
                    <a:pt x="156" y="1218"/>
                  </a:cubicBezTo>
                  <a:moveTo>
                    <a:pt x="156" y="1218"/>
                  </a:moveTo>
                  <a:cubicBezTo>
                    <a:pt x="156" y="1217"/>
                    <a:pt x="156" y="1216"/>
                    <a:pt x="155" y="1216"/>
                  </a:cubicBezTo>
                  <a:moveTo>
                    <a:pt x="155" y="1216"/>
                  </a:moveTo>
                  <a:cubicBezTo>
                    <a:pt x="155" y="1215"/>
                    <a:pt x="155" y="1215"/>
                    <a:pt x="154" y="1215"/>
                  </a:cubicBezTo>
                  <a:moveTo>
                    <a:pt x="154" y="1215"/>
                  </a:moveTo>
                  <a:cubicBezTo>
                    <a:pt x="134" y="1178"/>
                    <a:pt x="113" y="1142"/>
                    <a:pt x="99" y="1099"/>
                  </a:cubicBezTo>
                  <a:cubicBezTo>
                    <a:pt x="85" y="1089"/>
                    <a:pt x="75" y="1077"/>
                    <a:pt x="64" y="1065"/>
                  </a:cubicBezTo>
                  <a:moveTo>
                    <a:pt x="64" y="1065"/>
                  </a:moveTo>
                  <a:cubicBezTo>
                    <a:pt x="63" y="1064"/>
                    <a:pt x="63" y="1065"/>
                    <a:pt x="64" y="1065"/>
                  </a:cubicBezTo>
                  <a:moveTo>
                    <a:pt x="282" y="1081"/>
                  </a:moveTo>
                  <a:cubicBezTo>
                    <a:pt x="297" y="1111"/>
                    <a:pt x="315" y="1138"/>
                    <a:pt x="335" y="1164"/>
                  </a:cubicBezTo>
                  <a:cubicBezTo>
                    <a:pt x="327" y="1133"/>
                    <a:pt x="324" y="1098"/>
                    <a:pt x="318" y="1066"/>
                  </a:cubicBezTo>
                  <a:cubicBezTo>
                    <a:pt x="307" y="1072"/>
                    <a:pt x="294" y="1076"/>
                    <a:pt x="282" y="1081"/>
                  </a:cubicBezTo>
                  <a:close/>
                  <a:moveTo>
                    <a:pt x="1457" y="1068"/>
                  </a:moveTo>
                  <a:cubicBezTo>
                    <a:pt x="1458" y="1069"/>
                    <a:pt x="1457" y="1068"/>
                    <a:pt x="1457" y="1068"/>
                  </a:cubicBezTo>
                  <a:close/>
                  <a:moveTo>
                    <a:pt x="1361" y="1232"/>
                  </a:moveTo>
                  <a:cubicBezTo>
                    <a:pt x="1360" y="1233"/>
                    <a:pt x="1361" y="1233"/>
                    <a:pt x="1361" y="1232"/>
                  </a:cubicBezTo>
                  <a:moveTo>
                    <a:pt x="1361" y="1232"/>
                  </a:moveTo>
                  <a:cubicBezTo>
                    <a:pt x="1399" y="1185"/>
                    <a:pt x="1434" y="1129"/>
                    <a:pt x="1456" y="1069"/>
                  </a:cubicBezTo>
                  <a:cubicBezTo>
                    <a:pt x="1450" y="1078"/>
                    <a:pt x="1442" y="1085"/>
                    <a:pt x="1433" y="1092"/>
                  </a:cubicBezTo>
                  <a:cubicBezTo>
                    <a:pt x="1414" y="1130"/>
                    <a:pt x="1388" y="1162"/>
                    <a:pt x="1365" y="1196"/>
                  </a:cubicBezTo>
                  <a:cubicBezTo>
                    <a:pt x="1367" y="1209"/>
                    <a:pt x="1364" y="1221"/>
                    <a:pt x="1361" y="1232"/>
                  </a:cubicBezTo>
                  <a:moveTo>
                    <a:pt x="341" y="1193"/>
                  </a:moveTo>
                  <a:cubicBezTo>
                    <a:pt x="341" y="1194"/>
                    <a:pt x="342" y="1193"/>
                    <a:pt x="341" y="1193"/>
                  </a:cubicBezTo>
                  <a:moveTo>
                    <a:pt x="341" y="1193"/>
                  </a:moveTo>
                  <a:cubicBezTo>
                    <a:pt x="340" y="1185"/>
                    <a:pt x="337" y="1179"/>
                    <a:pt x="337" y="1172"/>
                  </a:cubicBezTo>
                  <a:cubicBezTo>
                    <a:pt x="315" y="1144"/>
                    <a:pt x="298" y="1113"/>
                    <a:pt x="278" y="1083"/>
                  </a:cubicBezTo>
                  <a:cubicBezTo>
                    <a:pt x="261" y="1092"/>
                    <a:pt x="240" y="1102"/>
                    <a:pt x="222" y="1114"/>
                  </a:cubicBezTo>
                  <a:cubicBezTo>
                    <a:pt x="220" y="1116"/>
                    <a:pt x="207" y="1125"/>
                    <a:pt x="207" y="1127"/>
                  </a:cubicBezTo>
                  <a:cubicBezTo>
                    <a:pt x="207" y="1129"/>
                    <a:pt x="219" y="1144"/>
                    <a:pt x="221" y="1146"/>
                  </a:cubicBezTo>
                  <a:cubicBezTo>
                    <a:pt x="226" y="1153"/>
                    <a:pt x="230" y="1157"/>
                    <a:pt x="234" y="1164"/>
                  </a:cubicBezTo>
                  <a:cubicBezTo>
                    <a:pt x="269" y="1174"/>
                    <a:pt x="303" y="1186"/>
                    <a:pt x="341" y="1193"/>
                  </a:cubicBezTo>
                  <a:moveTo>
                    <a:pt x="183" y="1096"/>
                  </a:moveTo>
                  <a:cubicBezTo>
                    <a:pt x="183" y="1095"/>
                    <a:pt x="184" y="1096"/>
                    <a:pt x="183" y="1096"/>
                  </a:cubicBezTo>
                  <a:close/>
                  <a:moveTo>
                    <a:pt x="195" y="1134"/>
                  </a:moveTo>
                  <a:cubicBezTo>
                    <a:pt x="197" y="1130"/>
                    <a:pt x="202" y="1130"/>
                    <a:pt x="203" y="1125"/>
                  </a:cubicBezTo>
                  <a:cubicBezTo>
                    <a:pt x="196" y="1116"/>
                    <a:pt x="191" y="1106"/>
                    <a:pt x="184" y="1097"/>
                  </a:cubicBezTo>
                  <a:cubicBezTo>
                    <a:pt x="187" y="1110"/>
                    <a:pt x="190" y="1123"/>
                    <a:pt x="195" y="1134"/>
                  </a:cubicBezTo>
                  <a:close/>
                  <a:moveTo>
                    <a:pt x="1271" y="1097"/>
                  </a:moveTo>
                  <a:cubicBezTo>
                    <a:pt x="1271" y="1098"/>
                    <a:pt x="1270" y="1099"/>
                    <a:pt x="1270" y="1100"/>
                  </a:cubicBezTo>
                  <a:cubicBezTo>
                    <a:pt x="1254" y="1126"/>
                    <a:pt x="1234" y="1154"/>
                    <a:pt x="1216" y="1177"/>
                  </a:cubicBezTo>
                  <a:cubicBezTo>
                    <a:pt x="1214" y="1180"/>
                    <a:pt x="1210" y="1183"/>
                    <a:pt x="1210" y="1187"/>
                  </a:cubicBezTo>
                  <a:cubicBezTo>
                    <a:pt x="1235" y="1180"/>
                    <a:pt x="1261" y="1174"/>
                    <a:pt x="1284" y="1165"/>
                  </a:cubicBezTo>
                  <a:cubicBezTo>
                    <a:pt x="1289" y="1147"/>
                    <a:pt x="1294" y="1131"/>
                    <a:pt x="1298" y="1112"/>
                  </a:cubicBezTo>
                  <a:cubicBezTo>
                    <a:pt x="1289" y="1107"/>
                    <a:pt x="1281" y="1100"/>
                    <a:pt x="1271" y="1097"/>
                  </a:cubicBezTo>
                  <a:close/>
                  <a:moveTo>
                    <a:pt x="1426" y="1099"/>
                  </a:moveTo>
                  <a:cubicBezTo>
                    <a:pt x="1417" y="1104"/>
                    <a:pt x="1408" y="1111"/>
                    <a:pt x="1399" y="1117"/>
                  </a:cubicBezTo>
                  <a:cubicBezTo>
                    <a:pt x="1394" y="1137"/>
                    <a:pt x="1385" y="1154"/>
                    <a:pt x="1377" y="1173"/>
                  </a:cubicBezTo>
                  <a:moveTo>
                    <a:pt x="1377" y="1173"/>
                  </a:moveTo>
                  <a:cubicBezTo>
                    <a:pt x="1376" y="1173"/>
                    <a:pt x="1377" y="1174"/>
                    <a:pt x="1376" y="1175"/>
                  </a:cubicBezTo>
                  <a:moveTo>
                    <a:pt x="1376" y="1175"/>
                  </a:moveTo>
                  <a:cubicBezTo>
                    <a:pt x="1375" y="1175"/>
                    <a:pt x="1377" y="1176"/>
                    <a:pt x="1376" y="1175"/>
                  </a:cubicBezTo>
                  <a:moveTo>
                    <a:pt x="1376" y="1175"/>
                  </a:moveTo>
                  <a:cubicBezTo>
                    <a:pt x="1377" y="1174"/>
                    <a:pt x="1377" y="1173"/>
                    <a:pt x="1377" y="1173"/>
                  </a:cubicBezTo>
                  <a:moveTo>
                    <a:pt x="1377" y="1173"/>
                  </a:moveTo>
                  <a:cubicBezTo>
                    <a:pt x="1396" y="1150"/>
                    <a:pt x="1412" y="1125"/>
                    <a:pt x="1426" y="1099"/>
                  </a:cubicBezTo>
                  <a:moveTo>
                    <a:pt x="1426" y="1099"/>
                  </a:moveTo>
                  <a:cubicBezTo>
                    <a:pt x="1428" y="1098"/>
                    <a:pt x="1426" y="1098"/>
                    <a:pt x="1426" y="1099"/>
                  </a:cubicBezTo>
                  <a:moveTo>
                    <a:pt x="159" y="1216"/>
                  </a:moveTo>
                  <a:cubicBezTo>
                    <a:pt x="156" y="1201"/>
                    <a:pt x="160" y="1188"/>
                    <a:pt x="164" y="1176"/>
                  </a:cubicBezTo>
                  <a:cubicBezTo>
                    <a:pt x="148" y="1157"/>
                    <a:pt x="133" y="1136"/>
                    <a:pt x="120" y="1113"/>
                  </a:cubicBezTo>
                  <a:cubicBezTo>
                    <a:pt x="113" y="1111"/>
                    <a:pt x="109" y="1105"/>
                    <a:pt x="102" y="1103"/>
                  </a:cubicBezTo>
                  <a:cubicBezTo>
                    <a:pt x="118" y="1144"/>
                    <a:pt x="137" y="1181"/>
                    <a:pt x="159" y="1216"/>
                  </a:cubicBezTo>
                  <a:close/>
                  <a:moveTo>
                    <a:pt x="1287" y="1164"/>
                  </a:moveTo>
                  <a:cubicBezTo>
                    <a:pt x="1303" y="1157"/>
                    <a:pt x="1323" y="1155"/>
                    <a:pt x="1333" y="1143"/>
                  </a:cubicBezTo>
                  <a:cubicBezTo>
                    <a:pt x="1325" y="1131"/>
                    <a:pt x="1312" y="1123"/>
                    <a:pt x="1301" y="1114"/>
                  </a:cubicBezTo>
                  <a:cubicBezTo>
                    <a:pt x="1296" y="1131"/>
                    <a:pt x="1292" y="1148"/>
                    <a:pt x="1287" y="1164"/>
                  </a:cubicBezTo>
                  <a:close/>
                  <a:moveTo>
                    <a:pt x="126" y="1118"/>
                  </a:moveTo>
                  <a:cubicBezTo>
                    <a:pt x="138" y="1138"/>
                    <a:pt x="150" y="1157"/>
                    <a:pt x="166" y="1174"/>
                  </a:cubicBezTo>
                  <a:cubicBezTo>
                    <a:pt x="169" y="1162"/>
                    <a:pt x="177" y="1155"/>
                    <a:pt x="182" y="1146"/>
                  </a:cubicBezTo>
                  <a:cubicBezTo>
                    <a:pt x="161" y="1138"/>
                    <a:pt x="144" y="1127"/>
                    <a:pt x="126" y="1118"/>
                  </a:cubicBezTo>
                  <a:moveTo>
                    <a:pt x="126" y="1118"/>
                  </a:moveTo>
                  <a:cubicBezTo>
                    <a:pt x="125" y="1116"/>
                    <a:pt x="124" y="1118"/>
                    <a:pt x="126" y="1118"/>
                  </a:cubicBezTo>
                  <a:moveTo>
                    <a:pt x="1342" y="1146"/>
                  </a:moveTo>
                  <a:cubicBezTo>
                    <a:pt x="1351" y="1159"/>
                    <a:pt x="1360" y="1173"/>
                    <a:pt x="1365" y="1190"/>
                  </a:cubicBezTo>
                  <a:cubicBezTo>
                    <a:pt x="1377" y="1168"/>
                    <a:pt x="1387" y="1145"/>
                    <a:pt x="1396" y="1120"/>
                  </a:cubicBezTo>
                  <a:cubicBezTo>
                    <a:pt x="1397" y="1120"/>
                    <a:pt x="1396" y="1119"/>
                    <a:pt x="1395" y="1119"/>
                  </a:cubicBezTo>
                  <a:cubicBezTo>
                    <a:pt x="1379" y="1129"/>
                    <a:pt x="1361" y="1138"/>
                    <a:pt x="1342" y="1146"/>
                  </a:cubicBezTo>
                  <a:close/>
                  <a:moveTo>
                    <a:pt x="204" y="1128"/>
                  </a:moveTo>
                  <a:cubicBezTo>
                    <a:pt x="202" y="1133"/>
                    <a:pt x="196" y="1134"/>
                    <a:pt x="195" y="1139"/>
                  </a:cubicBezTo>
                  <a:cubicBezTo>
                    <a:pt x="197" y="1142"/>
                    <a:pt x="198" y="1146"/>
                    <a:pt x="198" y="1151"/>
                  </a:cubicBezTo>
                  <a:cubicBezTo>
                    <a:pt x="209" y="1153"/>
                    <a:pt x="219" y="1160"/>
                    <a:pt x="229" y="1160"/>
                  </a:cubicBezTo>
                  <a:cubicBezTo>
                    <a:pt x="220" y="1151"/>
                    <a:pt x="214" y="1138"/>
                    <a:pt x="204" y="1128"/>
                  </a:cubicBezTo>
                  <a:close/>
                  <a:moveTo>
                    <a:pt x="1100" y="1194"/>
                  </a:moveTo>
                  <a:cubicBezTo>
                    <a:pt x="1095" y="1200"/>
                    <a:pt x="1088" y="1206"/>
                    <a:pt x="1088" y="1212"/>
                  </a:cubicBezTo>
                  <a:cubicBezTo>
                    <a:pt x="1101" y="1209"/>
                    <a:pt x="1114" y="1208"/>
                    <a:pt x="1126" y="1205"/>
                  </a:cubicBezTo>
                  <a:cubicBezTo>
                    <a:pt x="1129" y="1181"/>
                    <a:pt x="1137" y="1156"/>
                    <a:pt x="1137" y="1132"/>
                  </a:cubicBezTo>
                  <a:cubicBezTo>
                    <a:pt x="1126" y="1153"/>
                    <a:pt x="1113" y="1175"/>
                    <a:pt x="1100" y="1194"/>
                  </a:cubicBezTo>
                  <a:close/>
                  <a:moveTo>
                    <a:pt x="187" y="1146"/>
                  </a:moveTo>
                  <a:cubicBezTo>
                    <a:pt x="190" y="1145"/>
                    <a:pt x="194" y="1150"/>
                    <a:pt x="196" y="1148"/>
                  </a:cubicBezTo>
                  <a:cubicBezTo>
                    <a:pt x="193" y="1146"/>
                    <a:pt x="194" y="1141"/>
                    <a:pt x="192" y="1140"/>
                  </a:cubicBezTo>
                  <a:cubicBezTo>
                    <a:pt x="191" y="1142"/>
                    <a:pt x="188" y="1143"/>
                    <a:pt x="187" y="1146"/>
                  </a:cubicBezTo>
                  <a:close/>
                  <a:moveTo>
                    <a:pt x="1333" y="1147"/>
                  </a:moveTo>
                  <a:cubicBezTo>
                    <a:pt x="1335" y="1147"/>
                    <a:pt x="1336" y="1146"/>
                    <a:pt x="1337" y="1145"/>
                  </a:cubicBezTo>
                  <a:cubicBezTo>
                    <a:pt x="1335" y="1143"/>
                    <a:pt x="1334" y="1145"/>
                    <a:pt x="1333" y="1147"/>
                  </a:cubicBezTo>
                  <a:close/>
                  <a:moveTo>
                    <a:pt x="241" y="1257"/>
                  </a:moveTo>
                  <a:cubicBezTo>
                    <a:pt x="241" y="1258"/>
                    <a:pt x="242" y="1257"/>
                    <a:pt x="241" y="1257"/>
                  </a:cubicBezTo>
                  <a:moveTo>
                    <a:pt x="241" y="1257"/>
                  </a:moveTo>
                  <a:cubicBezTo>
                    <a:pt x="224" y="1224"/>
                    <a:pt x="209" y="1190"/>
                    <a:pt x="197" y="1152"/>
                  </a:cubicBezTo>
                  <a:cubicBezTo>
                    <a:pt x="194" y="1150"/>
                    <a:pt x="189" y="1150"/>
                    <a:pt x="187" y="1148"/>
                  </a:cubicBezTo>
                  <a:cubicBezTo>
                    <a:pt x="177" y="1154"/>
                    <a:pt x="173" y="1166"/>
                    <a:pt x="167" y="1175"/>
                  </a:cubicBezTo>
                  <a:cubicBezTo>
                    <a:pt x="189" y="1205"/>
                    <a:pt x="214" y="1232"/>
                    <a:pt x="241" y="1257"/>
                  </a:cubicBezTo>
                  <a:moveTo>
                    <a:pt x="1207" y="1335"/>
                  </a:moveTo>
                  <a:cubicBezTo>
                    <a:pt x="1206" y="1335"/>
                    <a:pt x="1208" y="1336"/>
                    <a:pt x="1207" y="1335"/>
                  </a:cubicBezTo>
                  <a:moveTo>
                    <a:pt x="1207" y="1335"/>
                  </a:moveTo>
                  <a:cubicBezTo>
                    <a:pt x="1267" y="1295"/>
                    <a:pt x="1319" y="1248"/>
                    <a:pt x="1362" y="1192"/>
                  </a:cubicBezTo>
                  <a:cubicBezTo>
                    <a:pt x="1357" y="1174"/>
                    <a:pt x="1350" y="1158"/>
                    <a:pt x="1337" y="1148"/>
                  </a:cubicBezTo>
                  <a:cubicBezTo>
                    <a:pt x="1322" y="1158"/>
                    <a:pt x="1312" y="1174"/>
                    <a:pt x="1300" y="1189"/>
                  </a:cubicBezTo>
                  <a:cubicBezTo>
                    <a:pt x="1294" y="1196"/>
                    <a:pt x="1288" y="1203"/>
                    <a:pt x="1281" y="1210"/>
                  </a:cubicBezTo>
                  <a:cubicBezTo>
                    <a:pt x="1275" y="1217"/>
                    <a:pt x="1267" y="1223"/>
                    <a:pt x="1263" y="1230"/>
                  </a:cubicBezTo>
                  <a:cubicBezTo>
                    <a:pt x="1258" y="1239"/>
                    <a:pt x="1255" y="1249"/>
                    <a:pt x="1251" y="1258"/>
                  </a:cubicBezTo>
                  <a:cubicBezTo>
                    <a:pt x="1237" y="1285"/>
                    <a:pt x="1225" y="1311"/>
                    <a:pt x="1207" y="1335"/>
                  </a:cubicBezTo>
                  <a:moveTo>
                    <a:pt x="1324" y="1154"/>
                  </a:moveTo>
                  <a:cubicBezTo>
                    <a:pt x="1310" y="1158"/>
                    <a:pt x="1300" y="1164"/>
                    <a:pt x="1286" y="1167"/>
                  </a:cubicBezTo>
                  <a:cubicBezTo>
                    <a:pt x="1282" y="1186"/>
                    <a:pt x="1272" y="1204"/>
                    <a:pt x="1269" y="1221"/>
                  </a:cubicBezTo>
                  <a:cubicBezTo>
                    <a:pt x="1287" y="1199"/>
                    <a:pt x="1307" y="1178"/>
                    <a:pt x="1324" y="1154"/>
                  </a:cubicBezTo>
                  <a:moveTo>
                    <a:pt x="1324" y="1154"/>
                  </a:moveTo>
                  <a:cubicBezTo>
                    <a:pt x="1325" y="1154"/>
                    <a:pt x="1324" y="1153"/>
                    <a:pt x="1324" y="1154"/>
                  </a:cubicBezTo>
                  <a:moveTo>
                    <a:pt x="222" y="1212"/>
                  </a:moveTo>
                  <a:cubicBezTo>
                    <a:pt x="231" y="1230"/>
                    <a:pt x="237" y="1251"/>
                    <a:pt x="247" y="1264"/>
                  </a:cubicBezTo>
                  <a:cubicBezTo>
                    <a:pt x="252" y="1270"/>
                    <a:pt x="260" y="1275"/>
                    <a:pt x="267" y="1280"/>
                  </a:cubicBezTo>
                  <a:cubicBezTo>
                    <a:pt x="287" y="1297"/>
                    <a:pt x="306" y="1314"/>
                    <a:pt x="328" y="1328"/>
                  </a:cubicBezTo>
                  <a:cubicBezTo>
                    <a:pt x="334" y="1313"/>
                    <a:pt x="344" y="1302"/>
                    <a:pt x="354" y="1291"/>
                  </a:cubicBezTo>
                  <a:cubicBezTo>
                    <a:pt x="308" y="1254"/>
                    <a:pt x="269" y="1211"/>
                    <a:pt x="232" y="1165"/>
                  </a:cubicBezTo>
                  <a:cubicBezTo>
                    <a:pt x="220" y="1162"/>
                    <a:pt x="212" y="1157"/>
                    <a:pt x="200" y="1154"/>
                  </a:cubicBezTo>
                  <a:cubicBezTo>
                    <a:pt x="206" y="1174"/>
                    <a:pt x="214" y="1193"/>
                    <a:pt x="222" y="1212"/>
                  </a:cubicBezTo>
                  <a:close/>
                  <a:moveTo>
                    <a:pt x="356" y="1290"/>
                  </a:moveTo>
                  <a:cubicBezTo>
                    <a:pt x="359" y="1285"/>
                    <a:pt x="365" y="1284"/>
                    <a:pt x="367" y="1278"/>
                  </a:cubicBezTo>
                  <a:cubicBezTo>
                    <a:pt x="358" y="1252"/>
                    <a:pt x="349" y="1226"/>
                    <a:pt x="342" y="1197"/>
                  </a:cubicBezTo>
                  <a:cubicBezTo>
                    <a:pt x="306" y="1189"/>
                    <a:pt x="270" y="1177"/>
                    <a:pt x="238" y="1169"/>
                  </a:cubicBezTo>
                  <a:cubicBezTo>
                    <a:pt x="274" y="1212"/>
                    <a:pt x="312" y="1254"/>
                    <a:pt x="356" y="1290"/>
                  </a:cubicBezTo>
                  <a:close/>
                  <a:moveTo>
                    <a:pt x="1223" y="1265"/>
                  </a:moveTo>
                  <a:cubicBezTo>
                    <a:pt x="1235" y="1254"/>
                    <a:pt x="1255" y="1239"/>
                    <a:pt x="1263" y="1225"/>
                  </a:cubicBezTo>
                  <a:cubicBezTo>
                    <a:pt x="1273" y="1209"/>
                    <a:pt x="1274" y="1190"/>
                    <a:pt x="1282" y="1170"/>
                  </a:cubicBezTo>
                  <a:cubicBezTo>
                    <a:pt x="1282" y="1169"/>
                    <a:pt x="1282" y="1169"/>
                    <a:pt x="1281" y="1169"/>
                  </a:cubicBezTo>
                  <a:cubicBezTo>
                    <a:pt x="1257" y="1177"/>
                    <a:pt x="1232" y="1184"/>
                    <a:pt x="1206" y="1191"/>
                  </a:cubicBezTo>
                  <a:cubicBezTo>
                    <a:pt x="1184" y="1218"/>
                    <a:pt x="1160" y="1242"/>
                    <a:pt x="1137" y="1268"/>
                  </a:cubicBezTo>
                  <a:cubicBezTo>
                    <a:pt x="1155" y="1276"/>
                    <a:pt x="1167" y="1289"/>
                    <a:pt x="1181" y="1301"/>
                  </a:cubicBezTo>
                  <a:cubicBezTo>
                    <a:pt x="1195" y="1290"/>
                    <a:pt x="1208" y="1278"/>
                    <a:pt x="1223" y="1265"/>
                  </a:cubicBezTo>
                  <a:close/>
                  <a:moveTo>
                    <a:pt x="344" y="1195"/>
                  </a:moveTo>
                  <a:cubicBezTo>
                    <a:pt x="349" y="1194"/>
                    <a:pt x="353" y="1198"/>
                    <a:pt x="355" y="1196"/>
                  </a:cubicBezTo>
                  <a:cubicBezTo>
                    <a:pt x="350" y="1190"/>
                    <a:pt x="346" y="1183"/>
                    <a:pt x="341" y="1178"/>
                  </a:cubicBezTo>
                  <a:cubicBezTo>
                    <a:pt x="342" y="1184"/>
                    <a:pt x="343" y="1189"/>
                    <a:pt x="344" y="1195"/>
                  </a:cubicBezTo>
                  <a:close/>
                  <a:moveTo>
                    <a:pt x="289" y="1331"/>
                  </a:moveTo>
                  <a:cubicBezTo>
                    <a:pt x="289" y="1332"/>
                    <a:pt x="290" y="1331"/>
                    <a:pt x="289" y="1331"/>
                  </a:cubicBezTo>
                  <a:moveTo>
                    <a:pt x="289" y="1331"/>
                  </a:moveTo>
                  <a:cubicBezTo>
                    <a:pt x="274" y="1310"/>
                    <a:pt x="258" y="1290"/>
                    <a:pt x="246" y="1266"/>
                  </a:cubicBezTo>
                  <a:cubicBezTo>
                    <a:pt x="216" y="1240"/>
                    <a:pt x="192" y="1209"/>
                    <a:pt x="165" y="1180"/>
                  </a:cubicBezTo>
                  <a:cubicBezTo>
                    <a:pt x="163" y="1194"/>
                    <a:pt x="158" y="1209"/>
                    <a:pt x="163" y="1223"/>
                  </a:cubicBezTo>
                  <a:cubicBezTo>
                    <a:pt x="169" y="1238"/>
                    <a:pt x="189" y="1257"/>
                    <a:pt x="203" y="1271"/>
                  </a:cubicBezTo>
                  <a:cubicBezTo>
                    <a:pt x="217" y="1284"/>
                    <a:pt x="236" y="1304"/>
                    <a:pt x="249" y="1313"/>
                  </a:cubicBezTo>
                  <a:cubicBezTo>
                    <a:pt x="261" y="1321"/>
                    <a:pt x="278" y="1326"/>
                    <a:pt x="289" y="1331"/>
                  </a:cubicBezTo>
                  <a:moveTo>
                    <a:pt x="676" y="1195"/>
                  </a:moveTo>
                  <a:cubicBezTo>
                    <a:pt x="677" y="1209"/>
                    <a:pt x="682" y="1221"/>
                    <a:pt x="683" y="1235"/>
                  </a:cubicBezTo>
                  <a:cubicBezTo>
                    <a:pt x="697" y="1236"/>
                    <a:pt x="712" y="1236"/>
                    <a:pt x="727" y="1236"/>
                  </a:cubicBezTo>
                  <a:cubicBezTo>
                    <a:pt x="726" y="1222"/>
                    <a:pt x="730" y="1202"/>
                    <a:pt x="725" y="1192"/>
                  </a:cubicBezTo>
                  <a:cubicBezTo>
                    <a:pt x="709" y="1193"/>
                    <a:pt x="691" y="1193"/>
                    <a:pt x="676" y="1195"/>
                  </a:cubicBezTo>
                  <a:close/>
                  <a:moveTo>
                    <a:pt x="729" y="1192"/>
                  </a:moveTo>
                  <a:cubicBezTo>
                    <a:pt x="729" y="1207"/>
                    <a:pt x="731" y="1220"/>
                    <a:pt x="730" y="1236"/>
                  </a:cubicBezTo>
                  <a:cubicBezTo>
                    <a:pt x="744" y="1238"/>
                    <a:pt x="761" y="1236"/>
                    <a:pt x="775" y="1237"/>
                  </a:cubicBezTo>
                  <a:cubicBezTo>
                    <a:pt x="777" y="1222"/>
                    <a:pt x="777" y="1207"/>
                    <a:pt x="777" y="1192"/>
                  </a:cubicBezTo>
                  <a:cubicBezTo>
                    <a:pt x="761" y="1192"/>
                    <a:pt x="745" y="1192"/>
                    <a:pt x="729" y="1192"/>
                  </a:cubicBezTo>
                  <a:close/>
                  <a:moveTo>
                    <a:pt x="780" y="1192"/>
                  </a:moveTo>
                  <a:cubicBezTo>
                    <a:pt x="779" y="1206"/>
                    <a:pt x="779" y="1222"/>
                    <a:pt x="778" y="1237"/>
                  </a:cubicBezTo>
                  <a:cubicBezTo>
                    <a:pt x="809" y="1235"/>
                    <a:pt x="841" y="1236"/>
                    <a:pt x="871" y="1234"/>
                  </a:cubicBezTo>
                  <a:cubicBezTo>
                    <a:pt x="875" y="1222"/>
                    <a:pt x="879" y="1210"/>
                    <a:pt x="882" y="1198"/>
                  </a:cubicBezTo>
                  <a:cubicBezTo>
                    <a:pt x="849" y="1195"/>
                    <a:pt x="816" y="1192"/>
                    <a:pt x="780" y="1192"/>
                  </a:cubicBezTo>
                  <a:close/>
                  <a:moveTo>
                    <a:pt x="1200" y="1193"/>
                  </a:moveTo>
                  <a:cubicBezTo>
                    <a:pt x="1176" y="1197"/>
                    <a:pt x="1153" y="1204"/>
                    <a:pt x="1128" y="1207"/>
                  </a:cubicBezTo>
                  <a:cubicBezTo>
                    <a:pt x="1124" y="1224"/>
                    <a:pt x="1120" y="1239"/>
                    <a:pt x="1116" y="1255"/>
                  </a:cubicBezTo>
                  <a:cubicBezTo>
                    <a:pt x="1122" y="1258"/>
                    <a:pt x="1128" y="1262"/>
                    <a:pt x="1134" y="1265"/>
                  </a:cubicBezTo>
                  <a:cubicBezTo>
                    <a:pt x="1158" y="1242"/>
                    <a:pt x="1180" y="1219"/>
                    <a:pt x="1200" y="1193"/>
                  </a:cubicBezTo>
                  <a:moveTo>
                    <a:pt x="1200" y="1193"/>
                  </a:moveTo>
                  <a:cubicBezTo>
                    <a:pt x="1201" y="1192"/>
                    <a:pt x="1200" y="1192"/>
                    <a:pt x="1200" y="1193"/>
                  </a:cubicBezTo>
                  <a:moveTo>
                    <a:pt x="671" y="1195"/>
                  </a:moveTo>
                  <a:cubicBezTo>
                    <a:pt x="638" y="1198"/>
                    <a:pt x="605" y="1201"/>
                    <a:pt x="575" y="1207"/>
                  </a:cubicBezTo>
                  <a:cubicBezTo>
                    <a:pt x="578" y="1215"/>
                    <a:pt x="580" y="1224"/>
                    <a:pt x="586" y="1229"/>
                  </a:cubicBezTo>
                  <a:cubicBezTo>
                    <a:pt x="616" y="1232"/>
                    <a:pt x="650" y="1235"/>
                    <a:pt x="680" y="1234"/>
                  </a:cubicBezTo>
                  <a:cubicBezTo>
                    <a:pt x="676" y="1222"/>
                    <a:pt x="675" y="1207"/>
                    <a:pt x="671" y="1195"/>
                  </a:cubicBezTo>
                  <a:close/>
                  <a:moveTo>
                    <a:pt x="369" y="1277"/>
                  </a:moveTo>
                  <a:cubicBezTo>
                    <a:pt x="382" y="1271"/>
                    <a:pt x="394" y="1263"/>
                    <a:pt x="406" y="1255"/>
                  </a:cubicBezTo>
                  <a:cubicBezTo>
                    <a:pt x="389" y="1237"/>
                    <a:pt x="373" y="1219"/>
                    <a:pt x="358" y="1199"/>
                  </a:cubicBezTo>
                  <a:cubicBezTo>
                    <a:pt x="353" y="1200"/>
                    <a:pt x="350" y="1197"/>
                    <a:pt x="345" y="1198"/>
                  </a:cubicBezTo>
                  <a:cubicBezTo>
                    <a:pt x="352" y="1226"/>
                    <a:pt x="361" y="1251"/>
                    <a:pt x="369" y="1277"/>
                  </a:cubicBezTo>
                  <a:close/>
                  <a:moveTo>
                    <a:pt x="884" y="1199"/>
                  </a:moveTo>
                  <a:cubicBezTo>
                    <a:pt x="882" y="1211"/>
                    <a:pt x="877" y="1221"/>
                    <a:pt x="874" y="1234"/>
                  </a:cubicBezTo>
                  <a:cubicBezTo>
                    <a:pt x="894" y="1233"/>
                    <a:pt x="914" y="1231"/>
                    <a:pt x="934" y="1230"/>
                  </a:cubicBezTo>
                  <a:cubicBezTo>
                    <a:pt x="934" y="1221"/>
                    <a:pt x="936" y="1215"/>
                    <a:pt x="936" y="1205"/>
                  </a:cubicBezTo>
                  <a:cubicBezTo>
                    <a:pt x="919" y="1202"/>
                    <a:pt x="903" y="1199"/>
                    <a:pt x="884" y="1199"/>
                  </a:cubicBezTo>
                  <a:close/>
                  <a:moveTo>
                    <a:pt x="1360" y="1199"/>
                  </a:moveTo>
                  <a:cubicBezTo>
                    <a:pt x="1360" y="1199"/>
                    <a:pt x="1361" y="1200"/>
                    <a:pt x="1360" y="1199"/>
                  </a:cubicBezTo>
                  <a:close/>
                  <a:moveTo>
                    <a:pt x="363" y="1201"/>
                  </a:moveTo>
                  <a:cubicBezTo>
                    <a:pt x="378" y="1220"/>
                    <a:pt x="392" y="1239"/>
                    <a:pt x="410" y="1254"/>
                  </a:cubicBezTo>
                  <a:cubicBezTo>
                    <a:pt x="432" y="1244"/>
                    <a:pt x="454" y="1234"/>
                    <a:pt x="480" y="1227"/>
                  </a:cubicBezTo>
                  <a:cubicBezTo>
                    <a:pt x="477" y="1217"/>
                    <a:pt x="463" y="1219"/>
                    <a:pt x="454" y="1218"/>
                  </a:cubicBezTo>
                  <a:cubicBezTo>
                    <a:pt x="424" y="1213"/>
                    <a:pt x="391" y="1206"/>
                    <a:pt x="363" y="1201"/>
                  </a:cubicBezTo>
                  <a:moveTo>
                    <a:pt x="363" y="1201"/>
                  </a:moveTo>
                  <a:cubicBezTo>
                    <a:pt x="362" y="1200"/>
                    <a:pt x="361" y="1201"/>
                    <a:pt x="363" y="1201"/>
                  </a:cubicBezTo>
                  <a:moveTo>
                    <a:pt x="1359" y="1201"/>
                  </a:moveTo>
                  <a:cubicBezTo>
                    <a:pt x="1318" y="1253"/>
                    <a:pt x="1263" y="1298"/>
                    <a:pt x="1208" y="1338"/>
                  </a:cubicBezTo>
                  <a:cubicBezTo>
                    <a:pt x="1206" y="1339"/>
                    <a:pt x="1201" y="1341"/>
                    <a:pt x="1202" y="1345"/>
                  </a:cubicBezTo>
                  <a:cubicBezTo>
                    <a:pt x="1217" y="1339"/>
                    <a:pt x="1232" y="1333"/>
                    <a:pt x="1247" y="1326"/>
                  </a:cubicBezTo>
                  <a:cubicBezTo>
                    <a:pt x="1261" y="1320"/>
                    <a:pt x="1277" y="1313"/>
                    <a:pt x="1289" y="1304"/>
                  </a:cubicBezTo>
                  <a:cubicBezTo>
                    <a:pt x="1303" y="1293"/>
                    <a:pt x="1316" y="1270"/>
                    <a:pt x="1326" y="1255"/>
                  </a:cubicBezTo>
                  <a:cubicBezTo>
                    <a:pt x="1338" y="1238"/>
                    <a:pt x="1350" y="1220"/>
                    <a:pt x="1359" y="1201"/>
                  </a:cubicBezTo>
                  <a:moveTo>
                    <a:pt x="1359" y="1201"/>
                  </a:moveTo>
                  <a:cubicBezTo>
                    <a:pt x="1361" y="1201"/>
                    <a:pt x="1359" y="1200"/>
                    <a:pt x="1359" y="1201"/>
                  </a:cubicBezTo>
                  <a:moveTo>
                    <a:pt x="1301" y="1295"/>
                  </a:moveTo>
                  <a:cubicBezTo>
                    <a:pt x="1299" y="1296"/>
                    <a:pt x="1301" y="1297"/>
                    <a:pt x="1301" y="1295"/>
                  </a:cubicBezTo>
                  <a:moveTo>
                    <a:pt x="1301" y="1295"/>
                  </a:moveTo>
                  <a:cubicBezTo>
                    <a:pt x="1315" y="1282"/>
                    <a:pt x="1343" y="1260"/>
                    <a:pt x="1354" y="1241"/>
                  </a:cubicBezTo>
                  <a:cubicBezTo>
                    <a:pt x="1360" y="1231"/>
                    <a:pt x="1364" y="1215"/>
                    <a:pt x="1362" y="1201"/>
                  </a:cubicBezTo>
                  <a:cubicBezTo>
                    <a:pt x="1345" y="1236"/>
                    <a:pt x="1323" y="1266"/>
                    <a:pt x="1301" y="1295"/>
                  </a:cubicBezTo>
                  <a:moveTo>
                    <a:pt x="938" y="1229"/>
                  </a:moveTo>
                  <a:cubicBezTo>
                    <a:pt x="950" y="1230"/>
                    <a:pt x="958" y="1227"/>
                    <a:pt x="970" y="1227"/>
                  </a:cubicBezTo>
                  <a:cubicBezTo>
                    <a:pt x="975" y="1224"/>
                    <a:pt x="977" y="1218"/>
                    <a:pt x="979" y="1213"/>
                  </a:cubicBezTo>
                  <a:cubicBezTo>
                    <a:pt x="967" y="1210"/>
                    <a:pt x="953" y="1208"/>
                    <a:pt x="941" y="1205"/>
                  </a:cubicBezTo>
                  <a:cubicBezTo>
                    <a:pt x="939" y="1212"/>
                    <a:pt x="940" y="1222"/>
                    <a:pt x="938" y="1229"/>
                  </a:cubicBezTo>
                  <a:close/>
                  <a:moveTo>
                    <a:pt x="526" y="1219"/>
                  </a:moveTo>
                  <a:cubicBezTo>
                    <a:pt x="526" y="1221"/>
                    <a:pt x="526" y="1222"/>
                    <a:pt x="527" y="1223"/>
                  </a:cubicBezTo>
                  <a:cubicBezTo>
                    <a:pt x="544" y="1226"/>
                    <a:pt x="565" y="1229"/>
                    <a:pt x="582" y="1228"/>
                  </a:cubicBezTo>
                  <a:cubicBezTo>
                    <a:pt x="577" y="1222"/>
                    <a:pt x="575" y="1213"/>
                    <a:pt x="571" y="1207"/>
                  </a:cubicBezTo>
                  <a:cubicBezTo>
                    <a:pt x="557" y="1212"/>
                    <a:pt x="538" y="1212"/>
                    <a:pt x="526" y="1219"/>
                  </a:cubicBezTo>
                  <a:close/>
                  <a:moveTo>
                    <a:pt x="1084" y="1215"/>
                  </a:moveTo>
                  <a:cubicBezTo>
                    <a:pt x="1080" y="1223"/>
                    <a:pt x="1071" y="1229"/>
                    <a:pt x="1070" y="1236"/>
                  </a:cubicBezTo>
                  <a:cubicBezTo>
                    <a:pt x="1086" y="1240"/>
                    <a:pt x="1099" y="1248"/>
                    <a:pt x="1113" y="1253"/>
                  </a:cubicBezTo>
                  <a:cubicBezTo>
                    <a:pt x="1118" y="1240"/>
                    <a:pt x="1120" y="1224"/>
                    <a:pt x="1125" y="1210"/>
                  </a:cubicBezTo>
                  <a:cubicBezTo>
                    <a:pt x="1125" y="1209"/>
                    <a:pt x="1125" y="1208"/>
                    <a:pt x="1123" y="1208"/>
                  </a:cubicBezTo>
                  <a:cubicBezTo>
                    <a:pt x="1111" y="1211"/>
                    <a:pt x="1097" y="1213"/>
                    <a:pt x="1084" y="1215"/>
                  </a:cubicBezTo>
                  <a:close/>
                  <a:moveTo>
                    <a:pt x="982" y="1214"/>
                  </a:moveTo>
                  <a:cubicBezTo>
                    <a:pt x="980" y="1218"/>
                    <a:pt x="977" y="1222"/>
                    <a:pt x="975" y="1226"/>
                  </a:cubicBezTo>
                  <a:cubicBezTo>
                    <a:pt x="988" y="1225"/>
                    <a:pt x="1003" y="1224"/>
                    <a:pt x="1015" y="1222"/>
                  </a:cubicBezTo>
                  <a:cubicBezTo>
                    <a:pt x="1005" y="1219"/>
                    <a:pt x="994" y="1216"/>
                    <a:pt x="982" y="1214"/>
                  </a:cubicBezTo>
                  <a:close/>
                  <a:moveTo>
                    <a:pt x="1031" y="1223"/>
                  </a:moveTo>
                  <a:cubicBezTo>
                    <a:pt x="1044" y="1226"/>
                    <a:pt x="1054" y="1231"/>
                    <a:pt x="1066" y="1234"/>
                  </a:cubicBezTo>
                  <a:cubicBezTo>
                    <a:pt x="1070" y="1229"/>
                    <a:pt x="1080" y="1220"/>
                    <a:pt x="1078" y="1216"/>
                  </a:cubicBezTo>
                  <a:cubicBezTo>
                    <a:pt x="1063" y="1219"/>
                    <a:pt x="1045" y="1220"/>
                    <a:pt x="1031" y="1223"/>
                  </a:cubicBezTo>
                  <a:close/>
                  <a:moveTo>
                    <a:pt x="509" y="1223"/>
                  </a:moveTo>
                  <a:cubicBezTo>
                    <a:pt x="515" y="1222"/>
                    <a:pt x="518" y="1224"/>
                    <a:pt x="524" y="1223"/>
                  </a:cubicBezTo>
                  <a:cubicBezTo>
                    <a:pt x="523" y="1222"/>
                    <a:pt x="524" y="1217"/>
                    <a:pt x="521" y="1218"/>
                  </a:cubicBezTo>
                  <a:cubicBezTo>
                    <a:pt x="518" y="1220"/>
                    <a:pt x="511" y="1219"/>
                    <a:pt x="509" y="1223"/>
                  </a:cubicBezTo>
                  <a:close/>
                  <a:moveTo>
                    <a:pt x="482" y="1225"/>
                  </a:moveTo>
                  <a:cubicBezTo>
                    <a:pt x="487" y="1226"/>
                    <a:pt x="490" y="1224"/>
                    <a:pt x="493" y="1223"/>
                  </a:cubicBezTo>
                  <a:cubicBezTo>
                    <a:pt x="488" y="1223"/>
                    <a:pt x="483" y="1220"/>
                    <a:pt x="480" y="1223"/>
                  </a:cubicBezTo>
                  <a:cubicBezTo>
                    <a:pt x="481" y="1223"/>
                    <a:pt x="482" y="1224"/>
                    <a:pt x="482" y="1225"/>
                  </a:cubicBezTo>
                  <a:close/>
                  <a:moveTo>
                    <a:pt x="535" y="1295"/>
                  </a:moveTo>
                  <a:cubicBezTo>
                    <a:pt x="536" y="1296"/>
                    <a:pt x="537" y="1294"/>
                    <a:pt x="535" y="1295"/>
                  </a:cubicBezTo>
                  <a:moveTo>
                    <a:pt x="535" y="1295"/>
                  </a:moveTo>
                  <a:cubicBezTo>
                    <a:pt x="532" y="1272"/>
                    <a:pt x="527" y="1251"/>
                    <a:pt x="525" y="1227"/>
                  </a:cubicBezTo>
                  <a:cubicBezTo>
                    <a:pt x="512" y="1224"/>
                    <a:pt x="497" y="1223"/>
                    <a:pt x="486" y="1227"/>
                  </a:cubicBezTo>
                  <a:cubicBezTo>
                    <a:pt x="498" y="1250"/>
                    <a:pt x="518" y="1273"/>
                    <a:pt x="535" y="1295"/>
                  </a:cubicBezTo>
                  <a:moveTo>
                    <a:pt x="1022" y="1223"/>
                  </a:moveTo>
                  <a:cubicBezTo>
                    <a:pt x="1007" y="1223"/>
                    <a:pt x="991" y="1230"/>
                    <a:pt x="973" y="1229"/>
                  </a:cubicBezTo>
                  <a:cubicBezTo>
                    <a:pt x="960" y="1255"/>
                    <a:pt x="945" y="1280"/>
                    <a:pt x="928" y="1303"/>
                  </a:cubicBezTo>
                  <a:cubicBezTo>
                    <a:pt x="927" y="1316"/>
                    <a:pt x="925" y="1329"/>
                    <a:pt x="922" y="1342"/>
                  </a:cubicBezTo>
                  <a:cubicBezTo>
                    <a:pt x="920" y="1353"/>
                    <a:pt x="915" y="1367"/>
                    <a:pt x="917" y="1376"/>
                  </a:cubicBezTo>
                  <a:cubicBezTo>
                    <a:pt x="925" y="1381"/>
                    <a:pt x="933" y="1372"/>
                    <a:pt x="939" y="1367"/>
                  </a:cubicBezTo>
                  <a:cubicBezTo>
                    <a:pt x="986" y="1330"/>
                    <a:pt x="1029" y="1283"/>
                    <a:pt x="1064" y="1236"/>
                  </a:cubicBezTo>
                  <a:cubicBezTo>
                    <a:pt x="1050" y="1234"/>
                    <a:pt x="1038" y="1224"/>
                    <a:pt x="1022" y="1223"/>
                  </a:cubicBezTo>
                  <a:close/>
                  <a:moveTo>
                    <a:pt x="539" y="1299"/>
                  </a:moveTo>
                  <a:cubicBezTo>
                    <a:pt x="563" y="1325"/>
                    <a:pt x="587" y="1352"/>
                    <a:pt x="615" y="1374"/>
                  </a:cubicBezTo>
                  <a:cubicBezTo>
                    <a:pt x="628" y="1368"/>
                    <a:pt x="645" y="1367"/>
                    <a:pt x="658" y="1362"/>
                  </a:cubicBezTo>
                  <a:cubicBezTo>
                    <a:pt x="630" y="1322"/>
                    <a:pt x="605" y="1279"/>
                    <a:pt x="583" y="1232"/>
                  </a:cubicBezTo>
                  <a:cubicBezTo>
                    <a:pt x="564" y="1230"/>
                    <a:pt x="545" y="1229"/>
                    <a:pt x="527" y="1226"/>
                  </a:cubicBezTo>
                  <a:cubicBezTo>
                    <a:pt x="530" y="1251"/>
                    <a:pt x="535" y="1275"/>
                    <a:pt x="539" y="1299"/>
                  </a:cubicBezTo>
                  <a:close/>
                  <a:moveTo>
                    <a:pt x="537" y="1300"/>
                  </a:moveTo>
                  <a:cubicBezTo>
                    <a:pt x="517" y="1278"/>
                    <a:pt x="500" y="1252"/>
                    <a:pt x="481" y="1229"/>
                  </a:cubicBezTo>
                  <a:cubicBezTo>
                    <a:pt x="456" y="1237"/>
                    <a:pt x="433" y="1246"/>
                    <a:pt x="412" y="1256"/>
                  </a:cubicBezTo>
                  <a:cubicBezTo>
                    <a:pt x="452" y="1302"/>
                    <a:pt x="504" y="1344"/>
                    <a:pt x="558" y="1379"/>
                  </a:cubicBezTo>
                  <a:cubicBezTo>
                    <a:pt x="550" y="1354"/>
                    <a:pt x="543" y="1328"/>
                    <a:pt x="537" y="1300"/>
                  </a:cubicBezTo>
                  <a:close/>
                  <a:moveTo>
                    <a:pt x="938" y="1232"/>
                  </a:moveTo>
                  <a:cubicBezTo>
                    <a:pt x="936" y="1253"/>
                    <a:pt x="931" y="1276"/>
                    <a:pt x="931" y="1295"/>
                  </a:cubicBezTo>
                  <a:cubicBezTo>
                    <a:pt x="945" y="1275"/>
                    <a:pt x="957" y="1253"/>
                    <a:pt x="970" y="1231"/>
                  </a:cubicBezTo>
                  <a:cubicBezTo>
                    <a:pt x="970" y="1230"/>
                    <a:pt x="970" y="1229"/>
                    <a:pt x="968" y="1229"/>
                  </a:cubicBezTo>
                  <a:cubicBezTo>
                    <a:pt x="959" y="1231"/>
                    <a:pt x="948" y="1232"/>
                    <a:pt x="938" y="1232"/>
                  </a:cubicBezTo>
                  <a:close/>
                  <a:moveTo>
                    <a:pt x="663" y="1362"/>
                  </a:moveTo>
                  <a:cubicBezTo>
                    <a:pt x="679" y="1359"/>
                    <a:pt x="696" y="1357"/>
                    <a:pt x="712" y="1355"/>
                  </a:cubicBezTo>
                  <a:cubicBezTo>
                    <a:pt x="700" y="1317"/>
                    <a:pt x="690" y="1278"/>
                    <a:pt x="680" y="1238"/>
                  </a:cubicBezTo>
                  <a:cubicBezTo>
                    <a:pt x="649" y="1236"/>
                    <a:pt x="616" y="1235"/>
                    <a:pt x="586" y="1232"/>
                  </a:cubicBezTo>
                  <a:cubicBezTo>
                    <a:pt x="608" y="1279"/>
                    <a:pt x="632" y="1324"/>
                    <a:pt x="663" y="1362"/>
                  </a:cubicBezTo>
                  <a:close/>
                  <a:moveTo>
                    <a:pt x="872" y="1237"/>
                  </a:moveTo>
                  <a:cubicBezTo>
                    <a:pt x="861" y="1280"/>
                    <a:pt x="845" y="1318"/>
                    <a:pt x="829" y="1357"/>
                  </a:cubicBezTo>
                  <a:cubicBezTo>
                    <a:pt x="845" y="1360"/>
                    <a:pt x="862" y="1361"/>
                    <a:pt x="876" y="1366"/>
                  </a:cubicBezTo>
                  <a:cubicBezTo>
                    <a:pt x="895" y="1349"/>
                    <a:pt x="908" y="1326"/>
                    <a:pt x="924" y="1306"/>
                  </a:cubicBezTo>
                  <a:cubicBezTo>
                    <a:pt x="927" y="1282"/>
                    <a:pt x="932" y="1259"/>
                    <a:pt x="933" y="1233"/>
                  </a:cubicBezTo>
                  <a:cubicBezTo>
                    <a:pt x="912" y="1234"/>
                    <a:pt x="892" y="1235"/>
                    <a:pt x="872" y="1237"/>
                  </a:cubicBezTo>
                  <a:close/>
                  <a:moveTo>
                    <a:pt x="1182" y="1304"/>
                  </a:moveTo>
                  <a:cubicBezTo>
                    <a:pt x="1190" y="1314"/>
                    <a:pt x="1196" y="1326"/>
                    <a:pt x="1200" y="1341"/>
                  </a:cubicBezTo>
                  <a:cubicBezTo>
                    <a:pt x="1222" y="1309"/>
                    <a:pt x="1244" y="1273"/>
                    <a:pt x="1257" y="1235"/>
                  </a:cubicBezTo>
                  <a:cubicBezTo>
                    <a:pt x="1234" y="1260"/>
                    <a:pt x="1208" y="1282"/>
                    <a:pt x="1182" y="1304"/>
                  </a:cubicBezTo>
                  <a:close/>
                  <a:moveTo>
                    <a:pt x="778" y="1239"/>
                  </a:moveTo>
                  <a:cubicBezTo>
                    <a:pt x="776" y="1277"/>
                    <a:pt x="774" y="1315"/>
                    <a:pt x="773" y="1353"/>
                  </a:cubicBezTo>
                  <a:cubicBezTo>
                    <a:pt x="791" y="1354"/>
                    <a:pt x="810" y="1355"/>
                    <a:pt x="826" y="1357"/>
                  </a:cubicBezTo>
                  <a:cubicBezTo>
                    <a:pt x="843" y="1319"/>
                    <a:pt x="857" y="1279"/>
                    <a:pt x="870" y="1237"/>
                  </a:cubicBezTo>
                  <a:cubicBezTo>
                    <a:pt x="840" y="1238"/>
                    <a:pt x="810" y="1239"/>
                    <a:pt x="778" y="1239"/>
                  </a:cubicBezTo>
                  <a:close/>
                  <a:moveTo>
                    <a:pt x="170" y="1239"/>
                  </a:moveTo>
                  <a:cubicBezTo>
                    <a:pt x="177" y="1254"/>
                    <a:pt x="187" y="1266"/>
                    <a:pt x="198" y="1276"/>
                  </a:cubicBezTo>
                  <a:moveTo>
                    <a:pt x="198" y="1276"/>
                  </a:moveTo>
                  <a:cubicBezTo>
                    <a:pt x="199" y="1278"/>
                    <a:pt x="200" y="1276"/>
                    <a:pt x="198" y="1276"/>
                  </a:cubicBezTo>
                  <a:moveTo>
                    <a:pt x="198" y="1276"/>
                  </a:moveTo>
                  <a:cubicBezTo>
                    <a:pt x="189" y="1264"/>
                    <a:pt x="180" y="1250"/>
                    <a:pt x="170" y="1239"/>
                  </a:cubicBezTo>
                  <a:moveTo>
                    <a:pt x="170" y="1239"/>
                  </a:moveTo>
                  <a:cubicBezTo>
                    <a:pt x="169" y="1237"/>
                    <a:pt x="169" y="1239"/>
                    <a:pt x="170" y="1239"/>
                  </a:cubicBezTo>
                  <a:moveTo>
                    <a:pt x="716" y="1355"/>
                  </a:moveTo>
                  <a:cubicBezTo>
                    <a:pt x="722" y="1356"/>
                    <a:pt x="725" y="1353"/>
                    <a:pt x="731" y="1354"/>
                  </a:cubicBezTo>
                  <a:cubicBezTo>
                    <a:pt x="729" y="1317"/>
                    <a:pt x="729" y="1277"/>
                    <a:pt x="727" y="1239"/>
                  </a:cubicBezTo>
                  <a:cubicBezTo>
                    <a:pt x="713" y="1240"/>
                    <a:pt x="696" y="1237"/>
                    <a:pt x="684" y="1239"/>
                  </a:cubicBezTo>
                  <a:cubicBezTo>
                    <a:pt x="694" y="1278"/>
                    <a:pt x="704" y="1318"/>
                    <a:pt x="716" y="1355"/>
                  </a:cubicBezTo>
                  <a:close/>
                  <a:moveTo>
                    <a:pt x="1067" y="1238"/>
                  </a:moveTo>
                  <a:cubicBezTo>
                    <a:pt x="1026" y="1291"/>
                    <a:pt x="978" y="1338"/>
                    <a:pt x="927" y="1381"/>
                  </a:cubicBezTo>
                  <a:cubicBezTo>
                    <a:pt x="939" y="1385"/>
                    <a:pt x="948" y="1391"/>
                    <a:pt x="959" y="1396"/>
                  </a:cubicBezTo>
                  <a:cubicBezTo>
                    <a:pt x="1011" y="1367"/>
                    <a:pt x="1058" y="1334"/>
                    <a:pt x="1101" y="1296"/>
                  </a:cubicBezTo>
                  <a:cubicBezTo>
                    <a:pt x="1104" y="1282"/>
                    <a:pt x="1110" y="1271"/>
                    <a:pt x="1112" y="1256"/>
                  </a:cubicBezTo>
                  <a:cubicBezTo>
                    <a:pt x="1098" y="1249"/>
                    <a:pt x="1084" y="1242"/>
                    <a:pt x="1067" y="1238"/>
                  </a:cubicBezTo>
                  <a:close/>
                  <a:moveTo>
                    <a:pt x="731" y="1239"/>
                  </a:moveTo>
                  <a:cubicBezTo>
                    <a:pt x="730" y="1276"/>
                    <a:pt x="733" y="1316"/>
                    <a:pt x="733" y="1354"/>
                  </a:cubicBezTo>
                  <a:cubicBezTo>
                    <a:pt x="745" y="1354"/>
                    <a:pt x="757" y="1353"/>
                    <a:pt x="770" y="1353"/>
                  </a:cubicBezTo>
                  <a:cubicBezTo>
                    <a:pt x="772" y="1316"/>
                    <a:pt x="774" y="1278"/>
                    <a:pt x="775" y="1240"/>
                  </a:cubicBezTo>
                  <a:cubicBezTo>
                    <a:pt x="761" y="1239"/>
                    <a:pt x="747" y="1238"/>
                    <a:pt x="731" y="1239"/>
                  </a:cubicBezTo>
                  <a:close/>
                  <a:moveTo>
                    <a:pt x="559" y="1383"/>
                  </a:moveTo>
                  <a:cubicBezTo>
                    <a:pt x="502" y="1348"/>
                    <a:pt x="454" y="1304"/>
                    <a:pt x="408" y="1258"/>
                  </a:cubicBezTo>
                  <a:cubicBezTo>
                    <a:pt x="395" y="1265"/>
                    <a:pt x="383" y="1272"/>
                    <a:pt x="371" y="1280"/>
                  </a:cubicBezTo>
                  <a:cubicBezTo>
                    <a:pt x="377" y="1308"/>
                    <a:pt x="393" y="1320"/>
                    <a:pt x="414" y="1334"/>
                  </a:cubicBezTo>
                  <a:cubicBezTo>
                    <a:pt x="445" y="1356"/>
                    <a:pt x="480" y="1376"/>
                    <a:pt x="511" y="1392"/>
                  </a:cubicBezTo>
                  <a:cubicBezTo>
                    <a:pt x="529" y="1393"/>
                    <a:pt x="548" y="1399"/>
                    <a:pt x="564" y="1398"/>
                  </a:cubicBezTo>
                  <a:cubicBezTo>
                    <a:pt x="563" y="1393"/>
                    <a:pt x="560" y="1389"/>
                    <a:pt x="559" y="1383"/>
                  </a:cubicBezTo>
                  <a:close/>
                  <a:moveTo>
                    <a:pt x="1106" y="1293"/>
                  </a:moveTo>
                  <a:cubicBezTo>
                    <a:pt x="1114" y="1284"/>
                    <a:pt x="1124" y="1276"/>
                    <a:pt x="1133" y="1267"/>
                  </a:cubicBezTo>
                  <a:cubicBezTo>
                    <a:pt x="1126" y="1264"/>
                    <a:pt x="1122" y="1260"/>
                    <a:pt x="1115" y="1258"/>
                  </a:cubicBezTo>
                  <a:cubicBezTo>
                    <a:pt x="1112" y="1269"/>
                    <a:pt x="1106" y="1282"/>
                    <a:pt x="1106" y="1293"/>
                  </a:cubicBezTo>
                  <a:close/>
                  <a:moveTo>
                    <a:pt x="193" y="1264"/>
                  </a:moveTo>
                  <a:cubicBezTo>
                    <a:pt x="193" y="1265"/>
                    <a:pt x="193" y="1265"/>
                    <a:pt x="194" y="1265"/>
                  </a:cubicBezTo>
                  <a:moveTo>
                    <a:pt x="194" y="1265"/>
                  </a:moveTo>
                  <a:cubicBezTo>
                    <a:pt x="194" y="1266"/>
                    <a:pt x="194" y="1266"/>
                    <a:pt x="195" y="1266"/>
                  </a:cubicBezTo>
                  <a:moveTo>
                    <a:pt x="195" y="1266"/>
                  </a:moveTo>
                  <a:cubicBezTo>
                    <a:pt x="205" y="1280"/>
                    <a:pt x="216" y="1293"/>
                    <a:pt x="232" y="1301"/>
                  </a:cubicBezTo>
                  <a:moveTo>
                    <a:pt x="232" y="1301"/>
                  </a:moveTo>
                  <a:cubicBezTo>
                    <a:pt x="232" y="1302"/>
                    <a:pt x="232" y="1302"/>
                    <a:pt x="233" y="1302"/>
                  </a:cubicBezTo>
                  <a:moveTo>
                    <a:pt x="233" y="1302"/>
                  </a:moveTo>
                  <a:cubicBezTo>
                    <a:pt x="234" y="1304"/>
                    <a:pt x="234" y="1302"/>
                    <a:pt x="233" y="1302"/>
                  </a:cubicBezTo>
                  <a:moveTo>
                    <a:pt x="233" y="1302"/>
                  </a:moveTo>
                  <a:cubicBezTo>
                    <a:pt x="233" y="1301"/>
                    <a:pt x="233" y="1301"/>
                    <a:pt x="232" y="1301"/>
                  </a:cubicBezTo>
                  <a:moveTo>
                    <a:pt x="195" y="1266"/>
                  </a:moveTo>
                  <a:cubicBezTo>
                    <a:pt x="207" y="1278"/>
                    <a:pt x="219" y="1290"/>
                    <a:pt x="232" y="1301"/>
                  </a:cubicBezTo>
                  <a:moveTo>
                    <a:pt x="195" y="1266"/>
                  </a:moveTo>
                  <a:cubicBezTo>
                    <a:pt x="195" y="1265"/>
                    <a:pt x="194" y="1265"/>
                    <a:pt x="194" y="1265"/>
                  </a:cubicBezTo>
                  <a:moveTo>
                    <a:pt x="194" y="1265"/>
                  </a:moveTo>
                  <a:cubicBezTo>
                    <a:pt x="194" y="1264"/>
                    <a:pt x="193" y="1264"/>
                    <a:pt x="193" y="1264"/>
                  </a:cubicBezTo>
                  <a:moveTo>
                    <a:pt x="193" y="1264"/>
                  </a:moveTo>
                  <a:cubicBezTo>
                    <a:pt x="192" y="1262"/>
                    <a:pt x="192" y="1264"/>
                    <a:pt x="193" y="1264"/>
                  </a:cubicBezTo>
                  <a:moveTo>
                    <a:pt x="1071" y="1373"/>
                  </a:moveTo>
                  <a:cubicBezTo>
                    <a:pt x="1070" y="1374"/>
                    <a:pt x="1071" y="1374"/>
                    <a:pt x="1071" y="1373"/>
                  </a:cubicBezTo>
                  <a:moveTo>
                    <a:pt x="1071" y="1373"/>
                  </a:moveTo>
                  <a:cubicBezTo>
                    <a:pt x="1096" y="1361"/>
                    <a:pt x="1127" y="1341"/>
                    <a:pt x="1154" y="1321"/>
                  </a:cubicBezTo>
                  <a:cubicBezTo>
                    <a:pt x="1159" y="1318"/>
                    <a:pt x="1178" y="1306"/>
                    <a:pt x="1178" y="1302"/>
                  </a:cubicBezTo>
                  <a:cubicBezTo>
                    <a:pt x="1178" y="1299"/>
                    <a:pt x="1160" y="1286"/>
                    <a:pt x="1158" y="1284"/>
                  </a:cubicBezTo>
                  <a:cubicBezTo>
                    <a:pt x="1149" y="1277"/>
                    <a:pt x="1143" y="1273"/>
                    <a:pt x="1134" y="1269"/>
                  </a:cubicBezTo>
                  <a:cubicBezTo>
                    <a:pt x="1124" y="1279"/>
                    <a:pt x="1114" y="1289"/>
                    <a:pt x="1102" y="1298"/>
                  </a:cubicBezTo>
                  <a:cubicBezTo>
                    <a:pt x="1094" y="1326"/>
                    <a:pt x="1082" y="1349"/>
                    <a:pt x="1071" y="1373"/>
                  </a:cubicBezTo>
                  <a:moveTo>
                    <a:pt x="253" y="1272"/>
                  </a:moveTo>
                  <a:cubicBezTo>
                    <a:pt x="253" y="1273"/>
                    <a:pt x="254" y="1273"/>
                    <a:pt x="254" y="1273"/>
                  </a:cubicBezTo>
                  <a:moveTo>
                    <a:pt x="254" y="1273"/>
                  </a:moveTo>
                  <a:cubicBezTo>
                    <a:pt x="266" y="1296"/>
                    <a:pt x="280" y="1316"/>
                    <a:pt x="295" y="1335"/>
                  </a:cubicBezTo>
                  <a:cubicBezTo>
                    <a:pt x="305" y="1338"/>
                    <a:pt x="314" y="1343"/>
                    <a:pt x="324" y="1345"/>
                  </a:cubicBezTo>
                  <a:cubicBezTo>
                    <a:pt x="324" y="1340"/>
                    <a:pt x="326" y="1335"/>
                    <a:pt x="327" y="1331"/>
                  </a:cubicBezTo>
                  <a:cubicBezTo>
                    <a:pt x="302" y="1313"/>
                    <a:pt x="277" y="1294"/>
                    <a:pt x="254" y="1273"/>
                  </a:cubicBezTo>
                  <a:moveTo>
                    <a:pt x="254" y="1273"/>
                  </a:moveTo>
                  <a:cubicBezTo>
                    <a:pt x="254" y="1273"/>
                    <a:pt x="254" y="1272"/>
                    <a:pt x="253" y="1272"/>
                  </a:cubicBezTo>
                  <a:moveTo>
                    <a:pt x="253" y="1272"/>
                  </a:moveTo>
                  <a:cubicBezTo>
                    <a:pt x="253" y="1271"/>
                    <a:pt x="252" y="1273"/>
                    <a:pt x="253" y="1272"/>
                  </a:cubicBezTo>
                  <a:moveTo>
                    <a:pt x="379" y="1308"/>
                  </a:moveTo>
                  <a:cubicBezTo>
                    <a:pt x="380" y="1309"/>
                    <a:pt x="380" y="1308"/>
                    <a:pt x="379" y="1308"/>
                  </a:cubicBezTo>
                  <a:moveTo>
                    <a:pt x="379" y="1308"/>
                  </a:moveTo>
                  <a:cubicBezTo>
                    <a:pt x="376" y="1299"/>
                    <a:pt x="372" y="1290"/>
                    <a:pt x="368" y="1282"/>
                  </a:cubicBezTo>
                  <a:cubicBezTo>
                    <a:pt x="365" y="1285"/>
                    <a:pt x="361" y="1288"/>
                    <a:pt x="358" y="1292"/>
                  </a:cubicBezTo>
                  <a:cubicBezTo>
                    <a:pt x="365" y="1297"/>
                    <a:pt x="371" y="1303"/>
                    <a:pt x="379" y="1308"/>
                  </a:cubicBezTo>
                  <a:moveTo>
                    <a:pt x="383" y="1315"/>
                  </a:moveTo>
                  <a:cubicBezTo>
                    <a:pt x="373" y="1308"/>
                    <a:pt x="366" y="1299"/>
                    <a:pt x="355" y="1294"/>
                  </a:cubicBezTo>
                  <a:cubicBezTo>
                    <a:pt x="345" y="1304"/>
                    <a:pt x="335" y="1315"/>
                    <a:pt x="330" y="1330"/>
                  </a:cubicBezTo>
                  <a:cubicBezTo>
                    <a:pt x="356" y="1345"/>
                    <a:pt x="378" y="1368"/>
                    <a:pt x="413" y="1371"/>
                  </a:cubicBezTo>
                  <a:cubicBezTo>
                    <a:pt x="401" y="1354"/>
                    <a:pt x="391" y="1335"/>
                    <a:pt x="383" y="1315"/>
                  </a:cubicBezTo>
                  <a:close/>
                  <a:moveTo>
                    <a:pt x="929" y="1297"/>
                  </a:moveTo>
                  <a:cubicBezTo>
                    <a:pt x="929" y="1297"/>
                    <a:pt x="930" y="1298"/>
                    <a:pt x="929" y="1297"/>
                  </a:cubicBezTo>
                  <a:close/>
                  <a:moveTo>
                    <a:pt x="224" y="1300"/>
                  </a:moveTo>
                  <a:cubicBezTo>
                    <a:pt x="224" y="1301"/>
                    <a:pt x="225" y="1301"/>
                    <a:pt x="225" y="1301"/>
                  </a:cubicBezTo>
                  <a:moveTo>
                    <a:pt x="225" y="1301"/>
                  </a:moveTo>
                  <a:cubicBezTo>
                    <a:pt x="259" y="1340"/>
                    <a:pt x="299" y="1371"/>
                    <a:pt x="343" y="1399"/>
                  </a:cubicBezTo>
                  <a:cubicBezTo>
                    <a:pt x="340" y="1392"/>
                    <a:pt x="333" y="1387"/>
                    <a:pt x="331" y="1378"/>
                  </a:cubicBezTo>
                  <a:cubicBezTo>
                    <a:pt x="326" y="1374"/>
                    <a:pt x="321" y="1369"/>
                    <a:pt x="317" y="1364"/>
                  </a:cubicBezTo>
                  <a:cubicBezTo>
                    <a:pt x="283" y="1346"/>
                    <a:pt x="259" y="1319"/>
                    <a:pt x="225" y="1301"/>
                  </a:cubicBezTo>
                  <a:moveTo>
                    <a:pt x="225" y="1301"/>
                  </a:moveTo>
                  <a:cubicBezTo>
                    <a:pt x="226" y="1300"/>
                    <a:pt x="225" y="1300"/>
                    <a:pt x="224" y="1300"/>
                  </a:cubicBezTo>
                  <a:moveTo>
                    <a:pt x="224" y="1300"/>
                  </a:moveTo>
                  <a:cubicBezTo>
                    <a:pt x="224" y="1299"/>
                    <a:pt x="223" y="1300"/>
                    <a:pt x="224" y="1300"/>
                  </a:cubicBezTo>
                  <a:moveTo>
                    <a:pt x="961" y="1398"/>
                  </a:moveTo>
                  <a:cubicBezTo>
                    <a:pt x="996" y="1395"/>
                    <a:pt x="1039" y="1392"/>
                    <a:pt x="1066" y="1377"/>
                  </a:cubicBezTo>
                  <a:cubicBezTo>
                    <a:pt x="1077" y="1353"/>
                    <a:pt x="1091" y="1328"/>
                    <a:pt x="1097" y="1302"/>
                  </a:cubicBezTo>
                  <a:cubicBezTo>
                    <a:pt x="1057" y="1339"/>
                    <a:pt x="1010" y="1370"/>
                    <a:pt x="961" y="1398"/>
                  </a:cubicBezTo>
                  <a:close/>
                  <a:moveTo>
                    <a:pt x="1294" y="1304"/>
                  </a:moveTo>
                  <a:cubicBezTo>
                    <a:pt x="1293" y="1304"/>
                    <a:pt x="1294" y="1305"/>
                    <a:pt x="1294" y="1304"/>
                  </a:cubicBezTo>
                  <a:close/>
                  <a:moveTo>
                    <a:pt x="1292" y="1305"/>
                  </a:moveTo>
                  <a:cubicBezTo>
                    <a:pt x="1292" y="1305"/>
                    <a:pt x="1293" y="1306"/>
                    <a:pt x="1292" y="1305"/>
                  </a:cubicBezTo>
                  <a:close/>
                  <a:moveTo>
                    <a:pt x="561" y="1382"/>
                  </a:moveTo>
                  <a:cubicBezTo>
                    <a:pt x="567" y="1384"/>
                    <a:pt x="571" y="1388"/>
                    <a:pt x="577" y="1391"/>
                  </a:cubicBezTo>
                  <a:cubicBezTo>
                    <a:pt x="587" y="1385"/>
                    <a:pt x="597" y="1379"/>
                    <a:pt x="610" y="1376"/>
                  </a:cubicBezTo>
                  <a:cubicBezTo>
                    <a:pt x="587" y="1352"/>
                    <a:pt x="562" y="1331"/>
                    <a:pt x="541" y="1305"/>
                  </a:cubicBezTo>
                  <a:cubicBezTo>
                    <a:pt x="546" y="1332"/>
                    <a:pt x="554" y="1357"/>
                    <a:pt x="561" y="1382"/>
                  </a:cubicBezTo>
                  <a:close/>
                  <a:moveTo>
                    <a:pt x="1179" y="1305"/>
                  </a:moveTo>
                  <a:cubicBezTo>
                    <a:pt x="1162" y="1320"/>
                    <a:pt x="1142" y="1333"/>
                    <a:pt x="1122" y="1345"/>
                  </a:cubicBezTo>
                  <a:cubicBezTo>
                    <a:pt x="1103" y="1357"/>
                    <a:pt x="1083" y="1369"/>
                    <a:pt x="1066" y="1382"/>
                  </a:cubicBezTo>
                  <a:cubicBezTo>
                    <a:pt x="1112" y="1371"/>
                    <a:pt x="1168" y="1364"/>
                    <a:pt x="1197" y="1341"/>
                  </a:cubicBezTo>
                  <a:cubicBezTo>
                    <a:pt x="1194" y="1326"/>
                    <a:pt x="1188" y="1314"/>
                    <a:pt x="1179" y="1305"/>
                  </a:cubicBezTo>
                  <a:close/>
                  <a:moveTo>
                    <a:pt x="1283" y="1311"/>
                  </a:moveTo>
                  <a:cubicBezTo>
                    <a:pt x="1257" y="1325"/>
                    <a:pt x="1230" y="1338"/>
                    <a:pt x="1200" y="1348"/>
                  </a:cubicBezTo>
                  <a:cubicBezTo>
                    <a:pt x="1201" y="1361"/>
                    <a:pt x="1197" y="1369"/>
                    <a:pt x="1194" y="1378"/>
                  </a:cubicBezTo>
                  <a:moveTo>
                    <a:pt x="1194" y="1378"/>
                  </a:moveTo>
                  <a:cubicBezTo>
                    <a:pt x="1193" y="1379"/>
                    <a:pt x="1194" y="1379"/>
                    <a:pt x="1194" y="1378"/>
                  </a:cubicBezTo>
                  <a:moveTo>
                    <a:pt x="1194" y="1378"/>
                  </a:moveTo>
                  <a:cubicBezTo>
                    <a:pt x="1227" y="1358"/>
                    <a:pt x="1258" y="1338"/>
                    <a:pt x="1283" y="1311"/>
                  </a:cubicBezTo>
                  <a:moveTo>
                    <a:pt x="1283" y="1311"/>
                  </a:moveTo>
                  <a:cubicBezTo>
                    <a:pt x="1285" y="1310"/>
                    <a:pt x="1283" y="1310"/>
                    <a:pt x="1283" y="1311"/>
                  </a:cubicBezTo>
                  <a:moveTo>
                    <a:pt x="881" y="1367"/>
                  </a:moveTo>
                  <a:cubicBezTo>
                    <a:pt x="892" y="1368"/>
                    <a:pt x="901" y="1372"/>
                    <a:pt x="911" y="1374"/>
                  </a:cubicBezTo>
                  <a:cubicBezTo>
                    <a:pt x="916" y="1355"/>
                    <a:pt x="921" y="1331"/>
                    <a:pt x="922" y="1312"/>
                  </a:cubicBezTo>
                  <a:cubicBezTo>
                    <a:pt x="910" y="1331"/>
                    <a:pt x="895" y="1349"/>
                    <a:pt x="881" y="1367"/>
                  </a:cubicBezTo>
                  <a:close/>
                  <a:moveTo>
                    <a:pt x="388" y="1319"/>
                  </a:moveTo>
                  <a:cubicBezTo>
                    <a:pt x="395" y="1338"/>
                    <a:pt x="406" y="1356"/>
                    <a:pt x="416" y="1373"/>
                  </a:cubicBezTo>
                  <a:cubicBezTo>
                    <a:pt x="444" y="1379"/>
                    <a:pt x="470" y="1386"/>
                    <a:pt x="500" y="1390"/>
                  </a:cubicBezTo>
                  <a:moveTo>
                    <a:pt x="500" y="1390"/>
                  </a:moveTo>
                  <a:cubicBezTo>
                    <a:pt x="500" y="1392"/>
                    <a:pt x="504" y="1389"/>
                    <a:pt x="500" y="1390"/>
                  </a:cubicBezTo>
                  <a:moveTo>
                    <a:pt x="388" y="1319"/>
                  </a:moveTo>
                  <a:cubicBezTo>
                    <a:pt x="423" y="1344"/>
                    <a:pt x="460" y="1368"/>
                    <a:pt x="500" y="1390"/>
                  </a:cubicBezTo>
                  <a:moveTo>
                    <a:pt x="388" y="1319"/>
                  </a:moveTo>
                  <a:cubicBezTo>
                    <a:pt x="387" y="1317"/>
                    <a:pt x="386" y="1319"/>
                    <a:pt x="388" y="1319"/>
                  </a:cubicBezTo>
                  <a:moveTo>
                    <a:pt x="261" y="1322"/>
                  </a:moveTo>
                  <a:cubicBezTo>
                    <a:pt x="260" y="1322"/>
                    <a:pt x="262" y="1323"/>
                    <a:pt x="261" y="1322"/>
                  </a:cubicBezTo>
                  <a:close/>
                  <a:moveTo>
                    <a:pt x="264" y="1323"/>
                  </a:moveTo>
                  <a:cubicBezTo>
                    <a:pt x="264" y="1324"/>
                    <a:pt x="264" y="1324"/>
                    <a:pt x="264" y="1324"/>
                  </a:cubicBezTo>
                  <a:cubicBezTo>
                    <a:pt x="279" y="1334"/>
                    <a:pt x="292" y="1346"/>
                    <a:pt x="308" y="1355"/>
                  </a:cubicBezTo>
                  <a:moveTo>
                    <a:pt x="308" y="1355"/>
                  </a:moveTo>
                  <a:cubicBezTo>
                    <a:pt x="308" y="1356"/>
                    <a:pt x="308" y="1356"/>
                    <a:pt x="309" y="1356"/>
                  </a:cubicBezTo>
                  <a:moveTo>
                    <a:pt x="309" y="1356"/>
                  </a:moveTo>
                  <a:cubicBezTo>
                    <a:pt x="309" y="1357"/>
                    <a:pt x="310" y="1356"/>
                    <a:pt x="309" y="1356"/>
                  </a:cubicBezTo>
                  <a:moveTo>
                    <a:pt x="309" y="1356"/>
                  </a:moveTo>
                  <a:cubicBezTo>
                    <a:pt x="309" y="1355"/>
                    <a:pt x="309" y="1355"/>
                    <a:pt x="308" y="1355"/>
                  </a:cubicBezTo>
                  <a:moveTo>
                    <a:pt x="308" y="1355"/>
                  </a:moveTo>
                  <a:cubicBezTo>
                    <a:pt x="299" y="1338"/>
                    <a:pt x="282" y="1330"/>
                    <a:pt x="264" y="1323"/>
                  </a:cubicBezTo>
                  <a:moveTo>
                    <a:pt x="264" y="1323"/>
                  </a:moveTo>
                  <a:cubicBezTo>
                    <a:pt x="263" y="1322"/>
                    <a:pt x="263" y="1323"/>
                    <a:pt x="264" y="1323"/>
                  </a:cubicBezTo>
                  <a:moveTo>
                    <a:pt x="327" y="1347"/>
                  </a:moveTo>
                  <a:cubicBezTo>
                    <a:pt x="343" y="1351"/>
                    <a:pt x="359" y="1360"/>
                    <a:pt x="374" y="1361"/>
                  </a:cubicBezTo>
                  <a:cubicBezTo>
                    <a:pt x="358" y="1353"/>
                    <a:pt x="345" y="1342"/>
                    <a:pt x="329" y="1333"/>
                  </a:cubicBezTo>
                  <a:cubicBezTo>
                    <a:pt x="328" y="1337"/>
                    <a:pt x="327" y="1341"/>
                    <a:pt x="327" y="1347"/>
                  </a:cubicBezTo>
                  <a:close/>
                  <a:moveTo>
                    <a:pt x="299" y="1340"/>
                  </a:moveTo>
                  <a:cubicBezTo>
                    <a:pt x="308" y="1349"/>
                    <a:pt x="314" y="1361"/>
                    <a:pt x="326" y="1367"/>
                  </a:cubicBezTo>
                  <a:cubicBezTo>
                    <a:pt x="325" y="1362"/>
                    <a:pt x="324" y="1356"/>
                    <a:pt x="324" y="1348"/>
                  </a:cubicBezTo>
                  <a:cubicBezTo>
                    <a:pt x="315" y="1346"/>
                    <a:pt x="309" y="1342"/>
                    <a:pt x="299" y="1340"/>
                  </a:cubicBezTo>
                  <a:moveTo>
                    <a:pt x="299" y="1340"/>
                  </a:moveTo>
                  <a:cubicBezTo>
                    <a:pt x="299" y="1338"/>
                    <a:pt x="298" y="1340"/>
                    <a:pt x="299" y="1340"/>
                  </a:cubicBezTo>
                  <a:moveTo>
                    <a:pt x="1254" y="1341"/>
                  </a:moveTo>
                  <a:cubicBezTo>
                    <a:pt x="1254" y="1340"/>
                    <a:pt x="1254" y="1341"/>
                    <a:pt x="1254" y="1342"/>
                  </a:cubicBezTo>
                  <a:moveTo>
                    <a:pt x="1254" y="1342"/>
                  </a:moveTo>
                  <a:cubicBezTo>
                    <a:pt x="1253" y="1341"/>
                    <a:pt x="1253" y="1342"/>
                    <a:pt x="1253" y="1343"/>
                  </a:cubicBezTo>
                  <a:moveTo>
                    <a:pt x="1253" y="1343"/>
                  </a:moveTo>
                  <a:cubicBezTo>
                    <a:pt x="1252" y="1342"/>
                    <a:pt x="1252" y="1343"/>
                    <a:pt x="1252" y="1343"/>
                  </a:cubicBezTo>
                  <a:moveTo>
                    <a:pt x="1252" y="1343"/>
                  </a:moveTo>
                  <a:cubicBezTo>
                    <a:pt x="1231" y="1356"/>
                    <a:pt x="1213" y="1372"/>
                    <a:pt x="1191" y="1383"/>
                  </a:cubicBezTo>
                  <a:cubicBezTo>
                    <a:pt x="1188" y="1390"/>
                    <a:pt x="1182" y="1395"/>
                    <a:pt x="1178" y="1402"/>
                  </a:cubicBezTo>
                  <a:moveTo>
                    <a:pt x="1178" y="1402"/>
                  </a:moveTo>
                  <a:cubicBezTo>
                    <a:pt x="1177" y="1402"/>
                    <a:pt x="1177" y="1402"/>
                    <a:pt x="1177" y="1403"/>
                  </a:cubicBezTo>
                  <a:moveTo>
                    <a:pt x="1177" y="1403"/>
                  </a:moveTo>
                  <a:cubicBezTo>
                    <a:pt x="1175" y="1404"/>
                    <a:pt x="1177" y="1404"/>
                    <a:pt x="1177" y="1403"/>
                  </a:cubicBezTo>
                  <a:moveTo>
                    <a:pt x="1177" y="1403"/>
                  </a:moveTo>
                  <a:cubicBezTo>
                    <a:pt x="1178" y="1403"/>
                    <a:pt x="1178" y="1403"/>
                    <a:pt x="1178" y="1402"/>
                  </a:cubicBezTo>
                  <a:moveTo>
                    <a:pt x="1178" y="1402"/>
                  </a:moveTo>
                  <a:cubicBezTo>
                    <a:pt x="1205" y="1385"/>
                    <a:pt x="1229" y="1365"/>
                    <a:pt x="1252" y="1343"/>
                  </a:cubicBezTo>
                  <a:moveTo>
                    <a:pt x="1252" y="1343"/>
                  </a:moveTo>
                  <a:cubicBezTo>
                    <a:pt x="1252" y="1344"/>
                    <a:pt x="1253" y="1343"/>
                    <a:pt x="1253" y="1343"/>
                  </a:cubicBezTo>
                  <a:moveTo>
                    <a:pt x="1253" y="1343"/>
                  </a:moveTo>
                  <a:cubicBezTo>
                    <a:pt x="1253" y="1343"/>
                    <a:pt x="1253" y="1342"/>
                    <a:pt x="1254" y="1342"/>
                  </a:cubicBezTo>
                  <a:moveTo>
                    <a:pt x="1254" y="1342"/>
                  </a:moveTo>
                  <a:cubicBezTo>
                    <a:pt x="1254" y="1342"/>
                    <a:pt x="1254" y="1341"/>
                    <a:pt x="1254" y="1341"/>
                  </a:cubicBezTo>
                  <a:moveTo>
                    <a:pt x="1254" y="1341"/>
                  </a:moveTo>
                  <a:cubicBezTo>
                    <a:pt x="1256" y="1340"/>
                    <a:pt x="1254" y="1339"/>
                    <a:pt x="1254" y="1341"/>
                  </a:cubicBezTo>
                  <a:moveTo>
                    <a:pt x="1193" y="1348"/>
                  </a:moveTo>
                  <a:cubicBezTo>
                    <a:pt x="1193" y="1348"/>
                    <a:pt x="1194" y="1349"/>
                    <a:pt x="1193" y="1348"/>
                  </a:cubicBezTo>
                  <a:close/>
                  <a:moveTo>
                    <a:pt x="330" y="1369"/>
                  </a:moveTo>
                  <a:cubicBezTo>
                    <a:pt x="368" y="1393"/>
                    <a:pt x="409" y="1413"/>
                    <a:pt x="454" y="1429"/>
                  </a:cubicBezTo>
                  <a:cubicBezTo>
                    <a:pt x="444" y="1415"/>
                    <a:pt x="432" y="1403"/>
                    <a:pt x="423" y="1388"/>
                  </a:cubicBezTo>
                  <a:cubicBezTo>
                    <a:pt x="395" y="1370"/>
                    <a:pt x="360" y="1360"/>
                    <a:pt x="326" y="1349"/>
                  </a:cubicBezTo>
                  <a:cubicBezTo>
                    <a:pt x="327" y="1357"/>
                    <a:pt x="327" y="1364"/>
                    <a:pt x="330" y="1369"/>
                  </a:cubicBezTo>
                  <a:close/>
                  <a:moveTo>
                    <a:pt x="1151" y="1402"/>
                  </a:moveTo>
                  <a:cubicBezTo>
                    <a:pt x="1149" y="1403"/>
                    <a:pt x="1151" y="1403"/>
                    <a:pt x="1151" y="1402"/>
                  </a:cubicBezTo>
                  <a:moveTo>
                    <a:pt x="1151" y="1402"/>
                  </a:moveTo>
                  <a:cubicBezTo>
                    <a:pt x="1165" y="1397"/>
                    <a:pt x="1176" y="1388"/>
                    <a:pt x="1189" y="1382"/>
                  </a:cubicBezTo>
                  <a:cubicBezTo>
                    <a:pt x="1193" y="1373"/>
                    <a:pt x="1197" y="1363"/>
                    <a:pt x="1198" y="1350"/>
                  </a:cubicBezTo>
                  <a:cubicBezTo>
                    <a:pt x="1183" y="1365"/>
                    <a:pt x="1168" y="1386"/>
                    <a:pt x="1151" y="1402"/>
                  </a:cubicBezTo>
                  <a:moveTo>
                    <a:pt x="1191" y="1352"/>
                  </a:moveTo>
                  <a:cubicBezTo>
                    <a:pt x="1142" y="1377"/>
                    <a:pt x="1096" y="1406"/>
                    <a:pt x="1039" y="1424"/>
                  </a:cubicBezTo>
                  <a:cubicBezTo>
                    <a:pt x="1033" y="1434"/>
                    <a:pt x="1025" y="1443"/>
                    <a:pt x="1017" y="1452"/>
                  </a:cubicBezTo>
                  <a:moveTo>
                    <a:pt x="1017" y="1452"/>
                  </a:moveTo>
                  <a:cubicBezTo>
                    <a:pt x="1016" y="1453"/>
                    <a:pt x="1017" y="1453"/>
                    <a:pt x="1017" y="1452"/>
                  </a:cubicBezTo>
                  <a:moveTo>
                    <a:pt x="1017" y="1452"/>
                  </a:moveTo>
                  <a:cubicBezTo>
                    <a:pt x="1063" y="1442"/>
                    <a:pt x="1102" y="1425"/>
                    <a:pt x="1141" y="1408"/>
                  </a:cubicBezTo>
                  <a:cubicBezTo>
                    <a:pt x="1159" y="1390"/>
                    <a:pt x="1176" y="1372"/>
                    <a:pt x="1191" y="1352"/>
                  </a:cubicBezTo>
                  <a:moveTo>
                    <a:pt x="1191" y="1352"/>
                  </a:moveTo>
                  <a:cubicBezTo>
                    <a:pt x="1193" y="1352"/>
                    <a:pt x="1191" y="1351"/>
                    <a:pt x="1191" y="1352"/>
                  </a:cubicBezTo>
                  <a:moveTo>
                    <a:pt x="735" y="1356"/>
                  </a:moveTo>
                  <a:cubicBezTo>
                    <a:pt x="733" y="1373"/>
                    <a:pt x="736" y="1393"/>
                    <a:pt x="736" y="1411"/>
                  </a:cubicBezTo>
                  <a:cubicBezTo>
                    <a:pt x="746" y="1411"/>
                    <a:pt x="756" y="1411"/>
                    <a:pt x="766" y="1411"/>
                  </a:cubicBezTo>
                  <a:cubicBezTo>
                    <a:pt x="768" y="1393"/>
                    <a:pt x="768" y="1374"/>
                    <a:pt x="770" y="1356"/>
                  </a:cubicBezTo>
                  <a:cubicBezTo>
                    <a:pt x="758" y="1356"/>
                    <a:pt x="747" y="1356"/>
                    <a:pt x="735" y="1356"/>
                  </a:cubicBezTo>
                  <a:close/>
                  <a:moveTo>
                    <a:pt x="773" y="1356"/>
                  </a:moveTo>
                  <a:cubicBezTo>
                    <a:pt x="771" y="1374"/>
                    <a:pt x="770" y="1392"/>
                    <a:pt x="769" y="1411"/>
                  </a:cubicBezTo>
                  <a:cubicBezTo>
                    <a:pt x="779" y="1411"/>
                    <a:pt x="789" y="1411"/>
                    <a:pt x="799" y="1411"/>
                  </a:cubicBezTo>
                  <a:cubicBezTo>
                    <a:pt x="809" y="1394"/>
                    <a:pt x="817" y="1376"/>
                    <a:pt x="825" y="1359"/>
                  </a:cubicBezTo>
                  <a:cubicBezTo>
                    <a:pt x="807" y="1358"/>
                    <a:pt x="791" y="1356"/>
                    <a:pt x="773" y="1356"/>
                  </a:cubicBezTo>
                  <a:close/>
                  <a:moveTo>
                    <a:pt x="718" y="1358"/>
                  </a:moveTo>
                  <a:cubicBezTo>
                    <a:pt x="721" y="1371"/>
                    <a:pt x="728" y="1389"/>
                    <a:pt x="733" y="1403"/>
                  </a:cubicBezTo>
                  <a:cubicBezTo>
                    <a:pt x="732" y="1388"/>
                    <a:pt x="731" y="1373"/>
                    <a:pt x="731" y="1357"/>
                  </a:cubicBezTo>
                  <a:cubicBezTo>
                    <a:pt x="727" y="1357"/>
                    <a:pt x="721" y="1356"/>
                    <a:pt x="718" y="1358"/>
                  </a:cubicBezTo>
                  <a:close/>
                  <a:moveTo>
                    <a:pt x="664" y="1365"/>
                  </a:moveTo>
                  <a:cubicBezTo>
                    <a:pt x="673" y="1379"/>
                    <a:pt x="687" y="1397"/>
                    <a:pt x="701" y="1410"/>
                  </a:cubicBezTo>
                  <a:cubicBezTo>
                    <a:pt x="712" y="1408"/>
                    <a:pt x="723" y="1413"/>
                    <a:pt x="732" y="1410"/>
                  </a:cubicBezTo>
                  <a:cubicBezTo>
                    <a:pt x="724" y="1394"/>
                    <a:pt x="719" y="1376"/>
                    <a:pt x="713" y="1358"/>
                  </a:cubicBezTo>
                  <a:cubicBezTo>
                    <a:pt x="696" y="1359"/>
                    <a:pt x="679" y="1361"/>
                    <a:pt x="664" y="1365"/>
                  </a:cubicBezTo>
                  <a:close/>
                  <a:moveTo>
                    <a:pt x="1171" y="1359"/>
                  </a:moveTo>
                  <a:cubicBezTo>
                    <a:pt x="1137" y="1369"/>
                    <a:pt x="1101" y="1378"/>
                    <a:pt x="1064" y="1386"/>
                  </a:cubicBezTo>
                  <a:cubicBezTo>
                    <a:pt x="1058" y="1397"/>
                    <a:pt x="1050" y="1409"/>
                    <a:pt x="1043" y="1420"/>
                  </a:cubicBezTo>
                  <a:cubicBezTo>
                    <a:pt x="1090" y="1404"/>
                    <a:pt x="1132" y="1383"/>
                    <a:pt x="1171" y="1359"/>
                  </a:cubicBezTo>
                  <a:moveTo>
                    <a:pt x="1171" y="1359"/>
                  </a:moveTo>
                  <a:cubicBezTo>
                    <a:pt x="1172" y="1358"/>
                    <a:pt x="1171" y="1358"/>
                    <a:pt x="1171" y="1359"/>
                  </a:cubicBezTo>
                  <a:moveTo>
                    <a:pt x="827" y="1360"/>
                  </a:moveTo>
                  <a:cubicBezTo>
                    <a:pt x="820" y="1378"/>
                    <a:pt x="811" y="1394"/>
                    <a:pt x="802" y="1411"/>
                  </a:cubicBezTo>
                  <a:cubicBezTo>
                    <a:pt x="813" y="1409"/>
                    <a:pt x="828" y="1411"/>
                    <a:pt x="838" y="1409"/>
                  </a:cubicBezTo>
                  <a:cubicBezTo>
                    <a:pt x="847" y="1399"/>
                    <a:pt x="859" y="1388"/>
                    <a:pt x="868" y="1378"/>
                  </a:cubicBezTo>
                  <a:cubicBezTo>
                    <a:pt x="871" y="1375"/>
                    <a:pt x="876" y="1371"/>
                    <a:pt x="874" y="1367"/>
                  </a:cubicBezTo>
                  <a:cubicBezTo>
                    <a:pt x="860" y="1364"/>
                    <a:pt x="844" y="1361"/>
                    <a:pt x="827" y="1360"/>
                  </a:cubicBezTo>
                  <a:close/>
                  <a:moveTo>
                    <a:pt x="375" y="1363"/>
                  </a:moveTo>
                  <a:cubicBezTo>
                    <a:pt x="375" y="1362"/>
                    <a:pt x="376" y="1363"/>
                    <a:pt x="375" y="1363"/>
                  </a:cubicBezTo>
                  <a:close/>
                  <a:moveTo>
                    <a:pt x="618" y="1375"/>
                  </a:moveTo>
                  <a:cubicBezTo>
                    <a:pt x="621" y="1381"/>
                    <a:pt x="628" y="1387"/>
                    <a:pt x="635" y="1392"/>
                  </a:cubicBezTo>
                  <a:cubicBezTo>
                    <a:pt x="641" y="1397"/>
                    <a:pt x="650" y="1406"/>
                    <a:pt x="657" y="1408"/>
                  </a:cubicBezTo>
                  <a:cubicBezTo>
                    <a:pt x="669" y="1411"/>
                    <a:pt x="681" y="1407"/>
                    <a:pt x="695" y="1410"/>
                  </a:cubicBezTo>
                  <a:cubicBezTo>
                    <a:pt x="685" y="1397"/>
                    <a:pt x="672" y="1379"/>
                    <a:pt x="659" y="1366"/>
                  </a:cubicBezTo>
                  <a:cubicBezTo>
                    <a:pt x="644" y="1368"/>
                    <a:pt x="632" y="1372"/>
                    <a:pt x="618" y="1375"/>
                  </a:cubicBezTo>
                  <a:close/>
                  <a:moveTo>
                    <a:pt x="879" y="1368"/>
                  </a:moveTo>
                  <a:cubicBezTo>
                    <a:pt x="870" y="1379"/>
                    <a:pt x="860" y="1391"/>
                    <a:pt x="850" y="1400"/>
                  </a:cubicBezTo>
                  <a:cubicBezTo>
                    <a:pt x="848" y="1403"/>
                    <a:pt x="842" y="1405"/>
                    <a:pt x="844" y="1409"/>
                  </a:cubicBezTo>
                  <a:cubicBezTo>
                    <a:pt x="857" y="1409"/>
                    <a:pt x="870" y="1407"/>
                    <a:pt x="884" y="1407"/>
                  </a:cubicBezTo>
                  <a:cubicBezTo>
                    <a:pt x="892" y="1402"/>
                    <a:pt x="900" y="1396"/>
                    <a:pt x="908" y="1391"/>
                  </a:cubicBezTo>
                  <a:cubicBezTo>
                    <a:pt x="908" y="1385"/>
                    <a:pt x="910" y="1381"/>
                    <a:pt x="911" y="1377"/>
                  </a:cubicBezTo>
                  <a:cubicBezTo>
                    <a:pt x="900" y="1374"/>
                    <a:pt x="890" y="1371"/>
                    <a:pt x="879" y="1368"/>
                  </a:cubicBezTo>
                  <a:close/>
                  <a:moveTo>
                    <a:pt x="419" y="1382"/>
                  </a:moveTo>
                  <a:cubicBezTo>
                    <a:pt x="416" y="1375"/>
                    <a:pt x="405" y="1372"/>
                    <a:pt x="398" y="1372"/>
                  </a:cubicBezTo>
                  <a:cubicBezTo>
                    <a:pt x="405" y="1375"/>
                    <a:pt x="413" y="1382"/>
                    <a:pt x="419" y="1382"/>
                  </a:cubicBezTo>
                  <a:close/>
                  <a:moveTo>
                    <a:pt x="332" y="1374"/>
                  </a:moveTo>
                  <a:cubicBezTo>
                    <a:pt x="368" y="1419"/>
                    <a:pt x="423" y="1445"/>
                    <a:pt x="487" y="1461"/>
                  </a:cubicBezTo>
                  <a:moveTo>
                    <a:pt x="487" y="1461"/>
                  </a:moveTo>
                  <a:cubicBezTo>
                    <a:pt x="488" y="1462"/>
                    <a:pt x="489" y="1461"/>
                    <a:pt x="487" y="1461"/>
                  </a:cubicBezTo>
                  <a:moveTo>
                    <a:pt x="487" y="1461"/>
                  </a:moveTo>
                  <a:cubicBezTo>
                    <a:pt x="476" y="1454"/>
                    <a:pt x="470" y="1441"/>
                    <a:pt x="458" y="1434"/>
                  </a:cubicBezTo>
                  <a:cubicBezTo>
                    <a:pt x="438" y="1423"/>
                    <a:pt x="414" y="1417"/>
                    <a:pt x="392" y="1407"/>
                  </a:cubicBezTo>
                  <a:cubicBezTo>
                    <a:pt x="371" y="1397"/>
                    <a:pt x="351" y="1384"/>
                    <a:pt x="332" y="1374"/>
                  </a:cubicBezTo>
                  <a:moveTo>
                    <a:pt x="332" y="1374"/>
                  </a:moveTo>
                  <a:cubicBezTo>
                    <a:pt x="331" y="1373"/>
                    <a:pt x="331" y="1374"/>
                    <a:pt x="332" y="1374"/>
                  </a:cubicBezTo>
                  <a:moveTo>
                    <a:pt x="419" y="1377"/>
                  </a:moveTo>
                  <a:cubicBezTo>
                    <a:pt x="420" y="1381"/>
                    <a:pt x="424" y="1383"/>
                    <a:pt x="425" y="1387"/>
                  </a:cubicBezTo>
                  <a:cubicBezTo>
                    <a:pt x="461" y="1403"/>
                    <a:pt x="496" y="1420"/>
                    <a:pt x="536" y="1431"/>
                  </a:cubicBezTo>
                  <a:cubicBezTo>
                    <a:pt x="537" y="1422"/>
                    <a:pt x="546" y="1417"/>
                    <a:pt x="546" y="1411"/>
                  </a:cubicBezTo>
                  <a:cubicBezTo>
                    <a:pt x="533" y="1406"/>
                    <a:pt x="522" y="1401"/>
                    <a:pt x="511" y="1394"/>
                  </a:cubicBezTo>
                  <a:cubicBezTo>
                    <a:pt x="479" y="1390"/>
                    <a:pt x="450" y="1383"/>
                    <a:pt x="419" y="1377"/>
                  </a:cubicBezTo>
                  <a:moveTo>
                    <a:pt x="419" y="1377"/>
                  </a:moveTo>
                  <a:cubicBezTo>
                    <a:pt x="419" y="1376"/>
                    <a:pt x="418" y="1377"/>
                    <a:pt x="419" y="1377"/>
                  </a:cubicBezTo>
                  <a:moveTo>
                    <a:pt x="612" y="1377"/>
                  </a:moveTo>
                  <a:cubicBezTo>
                    <a:pt x="601" y="1382"/>
                    <a:pt x="588" y="1386"/>
                    <a:pt x="579" y="1392"/>
                  </a:cubicBezTo>
                  <a:cubicBezTo>
                    <a:pt x="593" y="1405"/>
                    <a:pt x="625" y="1407"/>
                    <a:pt x="650" y="1406"/>
                  </a:cubicBezTo>
                  <a:cubicBezTo>
                    <a:pt x="636" y="1397"/>
                    <a:pt x="626" y="1386"/>
                    <a:pt x="612" y="1377"/>
                  </a:cubicBezTo>
                  <a:close/>
                  <a:moveTo>
                    <a:pt x="914" y="1387"/>
                  </a:moveTo>
                  <a:cubicBezTo>
                    <a:pt x="915" y="1384"/>
                    <a:pt x="920" y="1384"/>
                    <a:pt x="920" y="1380"/>
                  </a:cubicBezTo>
                  <a:cubicBezTo>
                    <a:pt x="917" y="1380"/>
                    <a:pt x="917" y="1378"/>
                    <a:pt x="914" y="1379"/>
                  </a:cubicBezTo>
                  <a:cubicBezTo>
                    <a:pt x="915" y="1382"/>
                    <a:pt x="911" y="1385"/>
                    <a:pt x="914" y="1387"/>
                  </a:cubicBezTo>
                  <a:close/>
                  <a:moveTo>
                    <a:pt x="1062" y="1382"/>
                  </a:moveTo>
                  <a:cubicBezTo>
                    <a:pt x="1061" y="1382"/>
                    <a:pt x="1059" y="1383"/>
                    <a:pt x="1059" y="1384"/>
                  </a:cubicBezTo>
                  <a:cubicBezTo>
                    <a:pt x="1061" y="1384"/>
                    <a:pt x="1062" y="1384"/>
                    <a:pt x="1062" y="1382"/>
                  </a:cubicBezTo>
                  <a:moveTo>
                    <a:pt x="1062" y="1382"/>
                  </a:moveTo>
                  <a:cubicBezTo>
                    <a:pt x="1064" y="1381"/>
                    <a:pt x="1062" y="1381"/>
                    <a:pt x="1062" y="1382"/>
                  </a:cubicBezTo>
                  <a:moveTo>
                    <a:pt x="911" y="1391"/>
                  </a:moveTo>
                  <a:cubicBezTo>
                    <a:pt x="911" y="1397"/>
                    <a:pt x="908" y="1400"/>
                    <a:pt x="908" y="1405"/>
                  </a:cubicBezTo>
                  <a:cubicBezTo>
                    <a:pt x="923" y="1401"/>
                    <a:pt x="944" y="1404"/>
                    <a:pt x="956" y="1397"/>
                  </a:cubicBezTo>
                  <a:cubicBezTo>
                    <a:pt x="941" y="1391"/>
                    <a:pt x="923" y="1374"/>
                    <a:pt x="911" y="1391"/>
                  </a:cubicBezTo>
                  <a:close/>
                  <a:moveTo>
                    <a:pt x="339" y="1387"/>
                  </a:moveTo>
                  <a:cubicBezTo>
                    <a:pt x="338" y="1387"/>
                    <a:pt x="339" y="1388"/>
                    <a:pt x="340" y="1388"/>
                  </a:cubicBezTo>
                  <a:moveTo>
                    <a:pt x="340" y="1388"/>
                  </a:moveTo>
                  <a:cubicBezTo>
                    <a:pt x="346" y="1400"/>
                    <a:pt x="356" y="1408"/>
                    <a:pt x="369" y="1414"/>
                  </a:cubicBezTo>
                  <a:moveTo>
                    <a:pt x="369" y="1414"/>
                  </a:moveTo>
                  <a:cubicBezTo>
                    <a:pt x="369" y="1414"/>
                    <a:pt x="371" y="1414"/>
                    <a:pt x="371" y="1415"/>
                  </a:cubicBezTo>
                  <a:moveTo>
                    <a:pt x="371" y="1415"/>
                  </a:moveTo>
                  <a:cubicBezTo>
                    <a:pt x="372" y="1416"/>
                    <a:pt x="372" y="1414"/>
                    <a:pt x="371" y="1415"/>
                  </a:cubicBezTo>
                  <a:moveTo>
                    <a:pt x="371" y="1415"/>
                  </a:moveTo>
                  <a:cubicBezTo>
                    <a:pt x="371" y="1414"/>
                    <a:pt x="370" y="1414"/>
                    <a:pt x="369" y="1414"/>
                  </a:cubicBezTo>
                  <a:moveTo>
                    <a:pt x="369" y="1414"/>
                  </a:moveTo>
                  <a:cubicBezTo>
                    <a:pt x="360" y="1405"/>
                    <a:pt x="349" y="1396"/>
                    <a:pt x="340" y="1388"/>
                  </a:cubicBezTo>
                  <a:moveTo>
                    <a:pt x="340" y="1388"/>
                  </a:moveTo>
                  <a:cubicBezTo>
                    <a:pt x="340" y="1387"/>
                    <a:pt x="339" y="1387"/>
                    <a:pt x="339" y="1387"/>
                  </a:cubicBezTo>
                  <a:moveTo>
                    <a:pt x="339" y="1387"/>
                  </a:moveTo>
                  <a:cubicBezTo>
                    <a:pt x="338" y="1385"/>
                    <a:pt x="337" y="1387"/>
                    <a:pt x="339" y="1387"/>
                  </a:cubicBezTo>
                  <a:moveTo>
                    <a:pt x="567" y="1396"/>
                  </a:moveTo>
                  <a:cubicBezTo>
                    <a:pt x="568" y="1393"/>
                    <a:pt x="572" y="1394"/>
                    <a:pt x="573" y="1391"/>
                  </a:cubicBezTo>
                  <a:cubicBezTo>
                    <a:pt x="570" y="1390"/>
                    <a:pt x="566" y="1388"/>
                    <a:pt x="563" y="1386"/>
                  </a:cubicBezTo>
                  <a:cubicBezTo>
                    <a:pt x="564" y="1390"/>
                    <a:pt x="565" y="1394"/>
                    <a:pt x="567" y="1396"/>
                  </a:cubicBezTo>
                  <a:close/>
                  <a:moveTo>
                    <a:pt x="982" y="1419"/>
                  </a:moveTo>
                  <a:cubicBezTo>
                    <a:pt x="986" y="1424"/>
                    <a:pt x="989" y="1430"/>
                    <a:pt x="989" y="1439"/>
                  </a:cubicBezTo>
                  <a:cubicBezTo>
                    <a:pt x="1006" y="1434"/>
                    <a:pt x="1021" y="1428"/>
                    <a:pt x="1038" y="1423"/>
                  </a:cubicBezTo>
                  <a:cubicBezTo>
                    <a:pt x="1040" y="1417"/>
                    <a:pt x="1046" y="1411"/>
                    <a:pt x="1050" y="1405"/>
                  </a:cubicBezTo>
                  <a:cubicBezTo>
                    <a:pt x="1054" y="1399"/>
                    <a:pt x="1059" y="1390"/>
                    <a:pt x="1059" y="1387"/>
                  </a:cubicBezTo>
                  <a:cubicBezTo>
                    <a:pt x="1030" y="1395"/>
                    <a:pt x="1008" y="1409"/>
                    <a:pt x="982" y="1419"/>
                  </a:cubicBezTo>
                  <a:close/>
                  <a:moveTo>
                    <a:pt x="1184" y="1388"/>
                  </a:moveTo>
                  <a:cubicBezTo>
                    <a:pt x="1153" y="1402"/>
                    <a:pt x="1127" y="1421"/>
                    <a:pt x="1103" y="1442"/>
                  </a:cubicBezTo>
                  <a:moveTo>
                    <a:pt x="1103" y="1442"/>
                  </a:moveTo>
                  <a:cubicBezTo>
                    <a:pt x="1102" y="1442"/>
                    <a:pt x="1101" y="1443"/>
                    <a:pt x="1101" y="1443"/>
                  </a:cubicBezTo>
                  <a:moveTo>
                    <a:pt x="1101" y="1443"/>
                  </a:moveTo>
                  <a:cubicBezTo>
                    <a:pt x="1099" y="1444"/>
                    <a:pt x="1101" y="1444"/>
                    <a:pt x="1101" y="1443"/>
                  </a:cubicBezTo>
                  <a:moveTo>
                    <a:pt x="1101" y="1443"/>
                  </a:moveTo>
                  <a:cubicBezTo>
                    <a:pt x="1102" y="1443"/>
                    <a:pt x="1103" y="1443"/>
                    <a:pt x="1103" y="1442"/>
                  </a:cubicBezTo>
                  <a:moveTo>
                    <a:pt x="1103" y="1442"/>
                  </a:moveTo>
                  <a:cubicBezTo>
                    <a:pt x="1134" y="1428"/>
                    <a:pt x="1167" y="1416"/>
                    <a:pt x="1184" y="1388"/>
                  </a:cubicBezTo>
                  <a:moveTo>
                    <a:pt x="1184" y="1388"/>
                  </a:moveTo>
                  <a:cubicBezTo>
                    <a:pt x="1186" y="1387"/>
                    <a:pt x="1184" y="1386"/>
                    <a:pt x="1184" y="1388"/>
                  </a:cubicBezTo>
                  <a:moveTo>
                    <a:pt x="429" y="1391"/>
                  </a:moveTo>
                  <a:cubicBezTo>
                    <a:pt x="438" y="1406"/>
                    <a:pt x="450" y="1419"/>
                    <a:pt x="461" y="1432"/>
                  </a:cubicBezTo>
                  <a:cubicBezTo>
                    <a:pt x="485" y="1439"/>
                    <a:pt x="511" y="1450"/>
                    <a:pt x="537" y="1452"/>
                  </a:cubicBezTo>
                  <a:cubicBezTo>
                    <a:pt x="534" y="1448"/>
                    <a:pt x="536" y="1440"/>
                    <a:pt x="535" y="1434"/>
                  </a:cubicBezTo>
                  <a:cubicBezTo>
                    <a:pt x="497" y="1422"/>
                    <a:pt x="463" y="1407"/>
                    <a:pt x="429" y="1391"/>
                  </a:cubicBezTo>
                  <a:moveTo>
                    <a:pt x="429" y="1391"/>
                  </a:moveTo>
                  <a:cubicBezTo>
                    <a:pt x="428" y="1390"/>
                    <a:pt x="428" y="1392"/>
                    <a:pt x="429" y="1391"/>
                  </a:cubicBezTo>
                  <a:moveTo>
                    <a:pt x="966" y="1402"/>
                  </a:moveTo>
                  <a:cubicBezTo>
                    <a:pt x="971" y="1406"/>
                    <a:pt x="976" y="1410"/>
                    <a:pt x="980" y="1416"/>
                  </a:cubicBezTo>
                  <a:cubicBezTo>
                    <a:pt x="1001" y="1409"/>
                    <a:pt x="1020" y="1400"/>
                    <a:pt x="1038" y="1391"/>
                  </a:cubicBezTo>
                  <a:cubicBezTo>
                    <a:pt x="1015" y="1395"/>
                    <a:pt x="989" y="1397"/>
                    <a:pt x="966" y="1402"/>
                  </a:cubicBezTo>
                  <a:close/>
                  <a:moveTo>
                    <a:pt x="567" y="1399"/>
                  </a:moveTo>
                  <a:cubicBezTo>
                    <a:pt x="573" y="1400"/>
                    <a:pt x="584" y="1403"/>
                    <a:pt x="589" y="1401"/>
                  </a:cubicBezTo>
                  <a:cubicBezTo>
                    <a:pt x="581" y="1397"/>
                    <a:pt x="574" y="1390"/>
                    <a:pt x="567" y="1399"/>
                  </a:cubicBezTo>
                  <a:close/>
                  <a:moveTo>
                    <a:pt x="891" y="1406"/>
                  </a:moveTo>
                  <a:cubicBezTo>
                    <a:pt x="896" y="1407"/>
                    <a:pt x="899" y="1404"/>
                    <a:pt x="904" y="1405"/>
                  </a:cubicBezTo>
                  <a:cubicBezTo>
                    <a:pt x="903" y="1401"/>
                    <a:pt x="907" y="1397"/>
                    <a:pt x="905" y="1395"/>
                  </a:cubicBezTo>
                  <a:cubicBezTo>
                    <a:pt x="901" y="1399"/>
                    <a:pt x="895" y="1402"/>
                    <a:pt x="891" y="1406"/>
                  </a:cubicBezTo>
                  <a:close/>
                  <a:moveTo>
                    <a:pt x="548" y="1410"/>
                  </a:moveTo>
                  <a:cubicBezTo>
                    <a:pt x="552" y="1408"/>
                    <a:pt x="555" y="1404"/>
                    <a:pt x="558" y="1401"/>
                  </a:cubicBezTo>
                  <a:cubicBezTo>
                    <a:pt x="546" y="1401"/>
                    <a:pt x="532" y="1396"/>
                    <a:pt x="521" y="1397"/>
                  </a:cubicBezTo>
                  <a:cubicBezTo>
                    <a:pt x="530" y="1401"/>
                    <a:pt x="539" y="1405"/>
                    <a:pt x="548" y="1410"/>
                  </a:cubicBezTo>
                  <a:close/>
                  <a:moveTo>
                    <a:pt x="552" y="1412"/>
                  </a:moveTo>
                  <a:cubicBezTo>
                    <a:pt x="559" y="1414"/>
                    <a:pt x="565" y="1417"/>
                    <a:pt x="572" y="1419"/>
                  </a:cubicBezTo>
                  <a:cubicBezTo>
                    <a:pt x="571" y="1413"/>
                    <a:pt x="567" y="1409"/>
                    <a:pt x="566" y="1402"/>
                  </a:cubicBezTo>
                  <a:cubicBezTo>
                    <a:pt x="558" y="1402"/>
                    <a:pt x="556" y="1408"/>
                    <a:pt x="552" y="1412"/>
                  </a:cubicBezTo>
                  <a:close/>
                  <a:moveTo>
                    <a:pt x="950" y="1403"/>
                  </a:moveTo>
                  <a:cubicBezTo>
                    <a:pt x="936" y="1407"/>
                    <a:pt x="915" y="1424"/>
                    <a:pt x="901" y="1427"/>
                  </a:cubicBezTo>
                  <a:cubicBezTo>
                    <a:pt x="899" y="1433"/>
                    <a:pt x="898" y="1439"/>
                    <a:pt x="895" y="1444"/>
                  </a:cubicBezTo>
                  <a:cubicBezTo>
                    <a:pt x="925" y="1438"/>
                    <a:pt x="950" y="1427"/>
                    <a:pt x="977" y="1418"/>
                  </a:cubicBezTo>
                  <a:cubicBezTo>
                    <a:pt x="971" y="1409"/>
                    <a:pt x="964" y="1399"/>
                    <a:pt x="950" y="1403"/>
                  </a:cubicBezTo>
                  <a:close/>
                  <a:moveTo>
                    <a:pt x="576" y="1421"/>
                  </a:moveTo>
                  <a:cubicBezTo>
                    <a:pt x="625" y="1439"/>
                    <a:pt x="678" y="1457"/>
                    <a:pt x="736" y="1463"/>
                  </a:cubicBezTo>
                  <a:cubicBezTo>
                    <a:pt x="684" y="1449"/>
                    <a:pt x="638" y="1429"/>
                    <a:pt x="596" y="1405"/>
                  </a:cubicBezTo>
                  <a:cubicBezTo>
                    <a:pt x="586" y="1405"/>
                    <a:pt x="579" y="1403"/>
                    <a:pt x="569" y="1403"/>
                  </a:cubicBezTo>
                  <a:cubicBezTo>
                    <a:pt x="571" y="1409"/>
                    <a:pt x="574" y="1415"/>
                    <a:pt x="576" y="1421"/>
                  </a:cubicBezTo>
                  <a:close/>
                  <a:moveTo>
                    <a:pt x="908" y="1407"/>
                  </a:moveTo>
                  <a:cubicBezTo>
                    <a:pt x="905" y="1412"/>
                    <a:pt x="905" y="1418"/>
                    <a:pt x="902" y="1423"/>
                  </a:cubicBezTo>
                  <a:cubicBezTo>
                    <a:pt x="917" y="1418"/>
                    <a:pt x="930" y="1411"/>
                    <a:pt x="942" y="1404"/>
                  </a:cubicBezTo>
                  <a:cubicBezTo>
                    <a:pt x="931" y="1405"/>
                    <a:pt x="920" y="1407"/>
                    <a:pt x="908" y="1407"/>
                  </a:cubicBezTo>
                  <a:close/>
                  <a:moveTo>
                    <a:pt x="606" y="1407"/>
                  </a:moveTo>
                  <a:cubicBezTo>
                    <a:pt x="645" y="1429"/>
                    <a:pt x="691" y="1449"/>
                    <a:pt x="737" y="1461"/>
                  </a:cubicBezTo>
                  <a:cubicBezTo>
                    <a:pt x="716" y="1449"/>
                    <a:pt x="695" y="1437"/>
                    <a:pt x="674" y="1423"/>
                  </a:cubicBezTo>
                  <a:cubicBezTo>
                    <a:pt x="667" y="1419"/>
                    <a:pt x="660" y="1411"/>
                    <a:pt x="654" y="1410"/>
                  </a:cubicBezTo>
                  <a:cubicBezTo>
                    <a:pt x="638" y="1406"/>
                    <a:pt x="624" y="1410"/>
                    <a:pt x="606" y="1407"/>
                  </a:cubicBezTo>
                  <a:moveTo>
                    <a:pt x="606" y="1407"/>
                  </a:moveTo>
                  <a:cubicBezTo>
                    <a:pt x="605" y="1404"/>
                    <a:pt x="602" y="1408"/>
                    <a:pt x="606" y="1407"/>
                  </a:cubicBezTo>
                  <a:moveTo>
                    <a:pt x="886" y="1409"/>
                  </a:moveTo>
                  <a:cubicBezTo>
                    <a:pt x="854" y="1430"/>
                    <a:pt x="820" y="1448"/>
                    <a:pt x="783" y="1463"/>
                  </a:cubicBezTo>
                  <a:cubicBezTo>
                    <a:pt x="824" y="1454"/>
                    <a:pt x="862" y="1441"/>
                    <a:pt x="897" y="1426"/>
                  </a:cubicBezTo>
                  <a:cubicBezTo>
                    <a:pt x="899" y="1420"/>
                    <a:pt x="901" y="1413"/>
                    <a:pt x="903" y="1408"/>
                  </a:cubicBezTo>
                  <a:cubicBezTo>
                    <a:pt x="897" y="1407"/>
                    <a:pt x="893" y="1410"/>
                    <a:pt x="886" y="1409"/>
                  </a:cubicBezTo>
                  <a:close/>
                  <a:moveTo>
                    <a:pt x="839" y="1412"/>
                  </a:moveTo>
                  <a:cubicBezTo>
                    <a:pt x="819" y="1430"/>
                    <a:pt x="798" y="1447"/>
                    <a:pt x="776" y="1463"/>
                  </a:cubicBezTo>
                  <a:cubicBezTo>
                    <a:pt x="814" y="1448"/>
                    <a:pt x="848" y="1430"/>
                    <a:pt x="879" y="1410"/>
                  </a:cubicBezTo>
                  <a:cubicBezTo>
                    <a:pt x="865" y="1410"/>
                    <a:pt x="853" y="1412"/>
                    <a:pt x="839" y="1412"/>
                  </a:cubicBezTo>
                  <a:close/>
                  <a:moveTo>
                    <a:pt x="736" y="1456"/>
                  </a:moveTo>
                  <a:cubicBezTo>
                    <a:pt x="735" y="1447"/>
                    <a:pt x="725" y="1440"/>
                    <a:pt x="718" y="1433"/>
                  </a:cubicBezTo>
                  <a:cubicBezTo>
                    <a:pt x="712" y="1427"/>
                    <a:pt x="704" y="1415"/>
                    <a:pt x="697" y="1413"/>
                  </a:cubicBezTo>
                  <a:cubicBezTo>
                    <a:pt x="687" y="1409"/>
                    <a:pt x="674" y="1412"/>
                    <a:pt x="661" y="1412"/>
                  </a:cubicBezTo>
                  <a:cubicBezTo>
                    <a:pt x="685" y="1428"/>
                    <a:pt x="708" y="1444"/>
                    <a:pt x="736" y="1456"/>
                  </a:cubicBezTo>
                  <a:close/>
                  <a:moveTo>
                    <a:pt x="770" y="1463"/>
                  </a:moveTo>
                  <a:cubicBezTo>
                    <a:pt x="769" y="1462"/>
                    <a:pt x="769" y="1463"/>
                    <a:pt x="769" y="1463"/>
                  </a:cubicBezTo>
                  <a:moveTo>
                    <a:pt x="769" y="1463"/>
                  </a:moveTo>
                  <a:cubicBezTo>
                    <a:pt x="767" y="1464"/>
                    <a:pt x="769" y="1465"/>
                    <a:pt x="769" y="1463"/>
                  </a:cubicBezTo>
                  <a:moveTo>
                    <a:pt x="769" y="1463"/>
                  </a:moveTo>
                  <a:cubicBezTo>
                    <a:pt x="770" y="1464"/>
                    <a:pt x="770" y="1463"/>
                    <a:pt x="770" y="1463"/>
                  </a:cubicBezTo>
                  <a:moveTo>
                    <a:pt x="770" y="1463"/>
                  </a:moveTo>
                  <a:cubicBezTo>
                    <a:pt x="789" y="1450"/>
                    <a:pt x="811" y="1435"/>
                    <a:pt x="828" y="1418"/>
                  </a:cubicBezTo>
                  <a:cubicBezTo>
                    <a:pt x="830" y="1417"/>
                    <a:pt x="834" y="1414"/>
                    <a:pt x="832" y="1412"/>
                  </a:cubicBezTo>
                  <a:cubicBezTo>
                    <a:pt x="824" y="1414"/>
                    <a:pt x="811" y="1412"/>
                    <a:pt x="801" y="1413"/>
                  </a:cubicBezTo>
                  <a:cubicBezTo>
                    <a:pt x="792" y="1430"/>
                    <a:pt x="781" y="1446"/>
                    <a:pt x="770" y="1463"/>
                  </a:cubicBezTo>
                  <a:moveTo>
                    <a:pt x="735" y="1445"/>
                  </a:moveTo>
                  <a:cubicBezTo>
                    <a:pt x="735" y="1434"/>
                    <a:pt x="734" y="1424"/>
                    <a:pt x="733" y="1414"/>
                  </a:cubicBezTo>
                  <a:cubicBezTo>
                    <a:pt x="724" y="1414"/>
                    <a:pt x="712" y="1411"/>
                    <a:pt x="702" y="1414"/>
                  </a:cubicBezTo>
                  <a:cubicBezTo>
                    <a:pt x="713" y="1424"/>
                    <a:pt x="723" y="1436"/>
                    <a:pt x="735" y="1445"/>
                  </a:cubicBezTo>
                  <a:close/>
                  <a:moveTo>
                    <a:pt x="574" y="1423"/>
                  </a:moveTo>
                  <a:cubicBezTo>
                    <a:pt x="566" y="1420"/>
                    <a:pt x="558" y="1416"/>
                    <a:pt x="549" y="1414"/>
                  </a:cubicBezTo>
                  <a:cubicBezTo>
                    <a:pt x="545" y="1420"/>
                    <a:pt x="540" y="1423"/>
                    <a:pt x="539" y="1433"/>
                  </a:cubicBezTo>
                  <a:cubicBezTo>
                    <a:pt x="554" y="1436"/>
                    <a:pt x="571" y="1443"/>
                    <a:pt x="584" y="1444"/>
                  </a:cubicBezTo>
                  <a:cubicBezTo>
                    <a:pt x="580" y="1438"/>
                    <a:pt x="578" y="1430"/>
                    <a:pt x="574" y="1423"/>
                  </a:cubicBezTo>
                  <a:close/>
                  <a:moveTo>
                    <a:pt x="761" y="1463"/>
                  </a:moveTo>
                  <a:cubicBezTo>
                    <a:pt x="763" y="1448"/>
                    <a:pt x="764" y="1430"/>
                    <a:pt x="766" y="1414"/>
                  </a:cubicBezTo>
                  <a:cubicBezTo>
                    <a:pt x="757" y="1414"/>
                    <a:pt x="745" y="1412"/>
                    <a:pt x="737" y="1415"/>
                  </a:cubicBezTo>
                  <a:cubicBezTo>
                    <a:pt x="745" y="1431"/>
                    <a:pt x="752" y="1449"/>
                    <a:pt x="761" y="1463"/>
                  </a:cubicBezTo>
                  <a:close/>
                  <a:moveTo>
                    <a:pt x="765" y="1464"/>
                  </a:moveTo>
                  <a:cubicBezTo>
                    <a:pt x="776" y="1448"/>
                    <a:pt x="788" y="1432"/>
                    <a:pt x="798" y="1414"/>
                  </a:cubicBezTo>
                  <a:cubicBezTo>
                    <a:pt x="788" y="1414"/>
                    <a:pt x="778" y="1414"/>
                    <a:pt x="768" y="1414"/>
                  </a:cubicBezTo>
                  <a:cubicBezTo>
                    <a:pt x="768" y="1431"/>
                    <a:pt x="764" y="1449"/>
                    <a:pt x="765" y="1464"/>
                  </a:cubicBezTo>
                  <a:close/>
                  <a:moveTo>
                    <a:pt x="366" y="1415"/>
                  </a:moveTo>
                  <a:cubicBezTo>
                    <a:pt x="366" y="1416"/>
                    <a:pt x="367" y="1416"/>
                    <a:pt x="367" y="1416"/>
                  </a:cubicBezTo>
                  <a:moveTo>
                    <a:pt x="367" y="1416"/>
                  </a:moveTo>
                  <a:cubicBezTo>
                    <a:pt x="382" y="1430"/>
                    <a:pt x="403" y="1442"/>
                    <a:pt x="422" y="1448"/>
                  </a:cubicBezTo>
                  <a:cubicBezTo>
                    <a:pt x="403" y="1438"/>
                    <a:pt x="388" y="1425"/>
                    <a:pt x="367" y="1416"/>
                  </a:cubicBezTo>
                  <a:moveTo>
                    <a:pt x="367" y="1416"/>
                  </a:moveTo>
                  <a:cubicBezTo>
                    <a:pt x="367" y="1416"/>
                    <a:pt x="366" y="1416"/>
                    <a:pt x="366" y="1415"/>
                  </a:cubicBezTo>
                  <a:moveTo>
                    <a:pt x="366" y="1415"/>
                  </a:moveTo>
                  <a:cubicBezTo>
                    <a:pt x="365" y="1414"/>
                    <a:pt x="364" y="1416"/>
                    <a:pt x="366" y="1415"/>
                  </a:cubicBezTo>
                  <a:moveTo>
                    <a:pt x="1132" y="1415"/>
                  </a:moveTo>
                  <a:cubicBezTo>
                    <a:pt x="1094" y="1431"/>
                    <a:pt x="1057" y="1446"/>
                    <a:pt x="1014" y="1456"/>
                  </a:cubicBezTo>
                  <a:cubicBezTo>
                    <a:pt x="1007" y="1463"/>
                    <a:pt x="999" y="1470"/>
                    <a:pt x="991" y="1477"/>
                  </a:cubicBezTo>
                  <a:cubicBezTo>
                    <a:pt x="1048" y="1467"/>
                    <a:pt x="1099" y="1450"/>
                    <a:pt x="1132" y="1415"/>
                  </a:cubicBezTo>
                  <a:moveTo>
                    <a:pt x="1132" y="1415"/>
                  </a:moveTo>
                  <a:cubicBezTo>
                    <a:pt x="1133" y="1415"/>
                    <a:pt x="1132" y="1414"/>
                    <a:pt x="1132" y="1415"/>
                  </a:cubicBezTo>
                  <a:moveTo>
                    <a:pt x="979" y="1419"/>
                  </a:moveTo>
                  <a:cubicBezTo>
                    <a:pt x="953" y="1430"/>
                    <a:pt x="925" y="1440"/>
                    <a:pt x="894" y="1447"/>
                  </a:cubicBezTo>
                  <a:cubicBezTo>
                    <a:pt x="893" y="1451"/>
                    <a:pt x="891" y="1455"/>
                    <a:pt x="890" y="1460"/>
                  </a:cubicBezTo>
                  <a:cubicBezTo>
                    <a:pt x="924" y="1455"/>
                    <a:pt x="955" y="1447"/>
                    <a:pt x="987" y="1439"/>
                  </a:cubicBezTo>
                  <a:cubicBezTo>
                    <a:pt x="986" y="1431"/>
                    <a:pt x="983" y="1424"/>
                    <a:pt x="979" y="1419"/>
                  </a:cubicBezTo>
                  <a:close/>
                  <a:moveTo>
                    <a:pt x="755" y="1463"/>
                  </a:moveTo>
                  <a:cubicBezTo>
                    <a:pt x="756" y="1464"/>
                    <a:pt x="756" y="1462"/>
                    <a:pt x="755" y="1463"/>
                  </a:cubicBezTo>
                  <a:moveTo>
                    <a:pt x="755" y="1463"/>
                  </a:moveTo>
                  <a:cubicBezTo>
                    <a:pt x="749" y="1449"/>
                    <a:pt x="743" y="1437"/>
                    <a:pt x="737" y="1424"/>
                  </a:cubicBezTo>
                  <a:cubicBezTo>
                    <a:pt x="736" y="1433"/>
                    <a:pt x="739" y="1439"/>
                    <a:pt x="738" y="1448"/>
                  </a:cubicBezTo>
                  <a:cubicBezTo>
                    <a:pt x="743" y="1453"/>
                    <a:pt x="749" y="1458"/>
                    <a:pt x="755" y="1463"/>
                  </a:cubicBezTo>
                  <a:moveTo>
                    <a:pt x="587" y="1446"/>
                  </a:moveTo>
                  <a:cubicBezTo>
                    <a:pt x="632" y="1456"/>
                    <a:pt x="682" y="1466"/>
                    <a:pt x="733" y="1466"/>
                  </a:cubicBezTo>
                  <a:cubicBezTo>
                    <a:pt x="676" y="1459"/>
                    <a:pt x="625" y="1440"/>
                    <a:pt x="578" y="1426"/>
                  </a:cubicBezTo>
                  <a:cubicBezTo>
                    <a:pt x="582" y="1432"/>
                    <a:pt x="584" y="1439"/>
                    <a:pt x="587" y="1446"/>
                  </a:cubicBezTo>
                  <a:close/>
                  <a:moveTo>
                    <a:pt x="1034" y="1427"/>
                  </a:moveTo>
                  <a:cubicBezTo>
                    <a:pt x="1019" y="1432"/>
                    <a:pt x="1004" y="1437"/>
                    <a:pt x="989" y="1441"/>
                  </a:cubicBezTo>
                  <a:cubicBezTo>
                    <a:pt x="989" y="1450"/>
                    <a:pt x="986" y="1454"/>
                    <a:pt x="984" y="1460"/>
                  </a:cubicBezTo>
                  <a:moveTo>
                    <a:pt x="984" y="1460"/>
                  </a:moveTo>
                  <a:cubicBezTo>
                    <a:pt x="982" y="1460"/>
                    <a:pt x="984" y="1461"/>
                    <a:pt x="984" y="1460"/>
                  </a:cubicBezTo>
                  <a:moveTo>
                    <a:pt x="984" y="1460"/>
                  </a:moveTo>
                  <a:cubicBezTo>
                    <a:pt x="994" y="1459"/>
                    <a:pt x="1001" y="1456"/>
                    <a:pt x="1011" y="1455"/>
                  </a:cubicBezTo>
                  <a:cubicBezTo>
                    <a:pt x="1019" y="1446"/>
                    <a:pt x="1027" y="1437"/>
                    <a:pt x="1034" y="1427"/>
                  </a:cubicBezTo>
                  <a:moveTo>
                    <a:pt x="1034" y="1427"/>
                  </a:moveTo>
                  <a:cubicBezTo>
                    <a:pt x="1035" y="1426"/>
                    <a:pt x="1034" y="1426"/>
                    <a:pt x="1034" y="1427"/>
                  </a:cubicBezTo>
                  <a:moveTo>
                    <a:pt x="1141" y="1428"/>
                  </a:moveTo>
                  <a:cubicBezTo>
                    <a:pt x="1141" y="1428"/>
                    <a:pt x="1142" y="1429"/>
                    <a:pt x="1141" y="1428"/>
                  </a:cubicBezTo>
                  <a:close/>
                  <a:moveTo>
                    <a:pt x="1139" y="1429"/>
                  </a:moveTo>
                  <a:cubicBezTo>
                    <a:pt x="1138" y="1429"/>
                    <a:pt x="1138" y="1429"/>
                    <a:pt x="1137" y="1430"/>
                  </a:cubicBezTo>
                  <a:moveTo>
                    <a:pt x="1137" y="1430"/>
                  </a:moveTo>
                  <a:cubicBezTo>
                    <a:pt x="1136" y="1430"/>
                    <a:pt x="1136" y="1430"/>
                    <a:pt x="1135" y="1431"/>
                  </a:cubicBezTo>
                  <a:moveTo>
                    <a:pt x="1135" y="1431"/>
                  </a:moveTo>
                  <a:cubicBezTo>
                    <a:pt x="1116" y="1441"/>
                    <a:pt x="1092" y="1448"/>
                    <a:pt x="1074" y="1461"/>
                  </a:cubicBezTo>
                  <a:cubicBezTo>
                    <a:pt x="1096" y="1452"/>
                    <a:pt x="1118" y="1443"/>
                    <a:pt x="1135" y="1431"/>
                  </a:cubicBezTo>
                  <a:moveTo>
                    <a:pt x="1135" y="1431"/>
                  </a:moveTo>
                  <a:cubicBezTo>
                    <a:pt x="1137" y="1431"/>
                    <a:pt x="1137" y="1431"/>
                    <a:pt x="1137" y="1430"/>
                  </a:cubicBezTo>
                  <a:moveTo>
                    <a:pt x="1137" y="1430"/>
                  </a:moveTo>
                  <a:cubicBezTo>
                    <a:pt x="1138" y="1430"/>
                    <a:pt x="1139" y="1430"/>
                    <a:pt x="1139" y="1429"/>
                  </a:cubicBezTo>
                  <a:moveTo>
                    <a:pt x="1139" y="1429"/>
                  </a:moveTo>
                  <a:cubicBezTo>
                    <a:pt x="1141" y="1428"/>
                    <a:pt x="1139" y="1428"/>
                    <a:pt x="1139" y="1429"/>
                  </a:cubicBezTo>
                  <a:moveTo>
                    <a:pt x="789" y="1465"/>
                  </a:moveTo>
                  <a:cubicBezTo>
                    <a:pt x="825" y="1461"/>
                    <a:pt x="858" y="1454"/>
                    <a:pt x="891" y="1446"/>
                  </a:cubicBezTo>
                  <a:cubicBezTo>
                    <a:pt x="892" y="1440"/>
                    <a:pt x="897" y="1434"/>
                    <a:pt x="895" y="1429"/>
                  </a:cubicBezTo>
                  <a:cubicBezTo>
                    <a:pt x="863" y="1444"/>
                    <a:pt x="826" y="1455"/>
                    <a:pt x="789" y="1465"/>
                  </a:cubicBezTo>
                  <a:close/>
                  <a:moveTo>
                    <a:pt x="404" y="1435"/>
                  </a:moveTo>
                  <a:cubicBezTo>
                    <a:pt x="404" y="1434"/>
                    <a:pt x="405" y="1435"/>
                    <a:pt x="404" y="1435"/>
                  </a:cubicBezTo>
                  <a:close/>
                  <a:moveTo>
                    <a:pt x="407" y="1436"/>
                  </a:moveTo>
                  <a:cubicBezTo>
                    <a:pt x="407" y="1437"/>
                    <a:pt x="408" y="1436"/>
                    <a:pt x="409" y="1437"/>
                  </a:cubicBezTo>
                  <a:moveTo>
                    <a:pt x="409" y="1437"/>
                  </a:moveTo>
                  <a:cubicBezTo>
                    <a:pt x="409" y="1437"/>
                    <a:pt x="409" y="1437"/>
                    <a:pt x="409" y="1438"/>
                  </a:cubicBezTo>
                  <a:cubicBezTo>
                    <a:pt x="439" y="1456"/>
                    <a:pt x="472" y="1472"/>
                    <a:pt x="513" y="1480"/>
                  </a:cubicBezTo>
                  <a:moveTo>
                    <a:pt x="513" y="1480"/>
                  </a:moveTo>
                  <a:cubicBezTo>
                    <a:pt x="514" y="1483"/>
                    <a:pt x="517" y="1479"/>
                    <a:pt x="513" y="1480"/>
                  </a:cubicBezTo>
                  <a:moveTo>
                    <a:pt x="513" y="1480"/>
                  </a:moveTo>
                  <a:cubicBezTo>
                    <a:pt x="487" y="1457"/>
                    <a:pt x="441" y="1454"/>
                    <a:pt x="409" y="1437"/>
                  </a:cubicBezTo>
                  <a:moveTo>
                    <a:pt x="409" y="1437"/>
                  </a:moveTo>
                  <a:cubicBezTo>
                    <a:pt x="409" y="1436"/>
                    <a:pt x="408" y="1436"/>
                    <a:pt x="407" y="1436"/>
                  </a:cubicBezTo>
                  <a:moveTo>
                    <a:pt x="407" y="1436"/>
                  </a:moveTo>
                  <a:cubicBezTo>
                    <a:pt x="406" y="1434"/>
                    <a:pt x="406" y="1436"/>
                    <a:pt x="407" y="1436"/>
                  </a:cubicBezTo>
                  <a:moveTo>
                    <a:pt x="541" y="1455"/>
                  </a:moveTo>
                  <a:cubicBezTo>
                    <a:pt x="559" y="1457"/>
                    <a:pt x="575" y="1462"/>
                    <a:pt x="594" y="1463"/>
                  </a:cubicBezTo>
                  <a:cubicBezTo>
                    <a:pt x="592" y="1458"/>
                    <a:pt x="588" y="1454"/>
                    <a:pt x="586" y="1448"/>
                  </a:cubicBezTo>
                  <a:cubicBezTo>
                    <a:pt x="570" y="1444"/>
                    <a:pt x="554" y="1440"/>
                    <a:pt x="538" y="1435"/>
                  </a:cubicBezTo>
                  <a:cubicBezTo>
                    <a:pt x="536" y="1441"/>
                    <a:pt x="539" y="1450"/>
                    <a:pt x="541" y="1455"/>
                  </a:cubicBezTo>
                  <a:close/>
                  <a:moveTo>
                    <a:pt x="466" y="1437"/>
                  </a:moveTo>
                  <a:cubicBezTo>
                    <a:pt x="466" y="1437"/>
                    <a:pt x="466" y="1437"/>
                    <a:pt x="466" y="1438"/>
                  </a:cubicBezTo>
                  <a:cubicBezTo>
                    <a:pt x="476" y="1446"/>
                    <a:pt x="485" y="1455"/>
                    <a:pt x="495" y="1463"/>
                  </a:cubicBezTo>
                  <a:cubicBezTo>
                    <a:pt x="514" y="1467"/>
                    <a:pt x="531" y="1473"/>
                    <a:pt x="552" y="1474"/>
                  </a:cubicBezTo>
                  <a:moveTo>
                    <a:pt x="552" y="1474"/>
                  </a:moveTo>
                  <a:cubicBezTo>
                    <a:pt x="552" y="1475"/>
                    <a:pt x="553" y="1474"/>
                    <a:pt x="552" y="1474"/>
                  </a:cubicBezTo>
                  <a:moveTo>
                    <a:pt x="552" y="1474"/>
                  </a:moveTo>
                  <a:cubicBezTo>
                    <a:pt x="547" y="1468"/>
                    <a:pt x="542" y="1463"/>
                    <a:pt x="538" y="1456"/>
                  </a:cubicBezTo>
                  <a:cubicBezTo>
                    <a:pt x="512" y="1451"/>
                    <a:pt x="490" y="1443"/>
                    <a:pt x="466" y="1437"/>
                  </a:cubicBezTo>
                  <a:moveTo>
                    <a:pt x="466" y="1437"/>
                  </a:moveTo>
                  <a:cubicBezTo>
                    <a:pt x="466" y="1435"/>
                    <a:pt x="465" y="1437"/>
                    <a:pt x="466" y="1437"/>
                  </a:cubicBezTo>
                  <a:moveTo>
                    <a:pt x="888" y="1463"/>
                  </a:moveTo>
                  <a:cubicBezTo>
                    <a:pt x="888" y="1467"/>
                    <a:pt x="885" y="1469"/>
                    <a:pt x="884" y="1472"/>
                  </a:cubicBezTo>
                  <a:cubicBezTo>
                    <a:pt x="919" y="1472"/>
                    <a:pt x="949" y="1466"/>
                    <a:pt x="980" y="1462"/>
                  </a:cubicBezTo>
                  <a:cubicBezTo>
                    <a:pt x="982" y="1456"/>
                    <a:pt x="988" y="1448"/>
                    <a:pt x="986" y="1441"/>
                  </a:cubicBezTo>
                  <a:cubicBezTo>
                    <a:pt x="956" y="1451"/>
                    <a:pt x="922" y="1458"/>
                    <a:pt x="888" y="1463"/>
                  </a:cubicBezTo>
                  <a:close/>
                  <a:moveTo>
                    <a:pt x="1098" y="1445"/>
                  </a:moveTo>
                  <a:cubicBezTo>
                    <a:pt x="1098" y="1445"/>
                    <a:pt x="1099" y="1446"/>
                    <a:pt x="1098" y="1445"/>
                  </a:cubicBezTo>
                  <a:close/>
                  <a:moveTo>
                    <a:pt x="423" y="1450"/>
                  </a:moveTo>
                  <a:cubicBezTo>
                    <a:pt x="423" y="1450"/>
                    <a:pt x="424" y="1451"/>
                    <a:pt x="423" y="1450"/>
                  </a:cubicBezTo>
                  <a:close/>
                  <a:moveTo>
                    <a:pt x="600" y="1464"/>
                  </a:moveTo>
                  <a:cubicBezTo>
                    <a:pt x="639" y="1469"/>
                    <a:pt x="688" y="1474"/>
                    <a:pt x="730" y="1469"/>
                  </a:cubicBezTo>
                  <a:cubicBezTo>
                    <a:pt x="679" y="1467"/>
                    <a:pt x="633" y="1459"/>
                    <a:pt x="590" y="1449"/>
                  </a:cubicBezTo>
                  <a:cubicBezTo>
                    <a:pt x="593" y="1455"/>
                    <a:pt x="595" y="1461"/>
                    <a:pt x="600" y="1464"/>
                  </a:cubicBezTo>
                  <a:close/>
                  <a:moveTo>
                    <a:pt x="888" y="1449"/>
                  </a:moveTo>
                  <a:cubicBezTo>
                    <a:pt x="859" y="1457"/>
                    <a:pt x="828" y="1462"/>
                    <a:pt x="797" y="1467"/>
                  </a:cubicBezTo>
                  <a:cubicBezTo>
                    <a:pt x="795" y="1467"/>
                    <a:pt x="793" y="1467"/>
                    <a:pt x="792" y="1467"/>
                  </a:cubicBezTo>
                  <a:cubicBezTo>
                    <a:pt x="790" y="1468"/>
                    <a:pt x="792" y="1469"/>
                    <a:pt x="794" y="1468"/>
                  </a:cubicBezTo>
                  <a:cubicBezTo>
                    <a:pt x="826" y="1467"/>
                    <a:pt x="856" y="1465"/>
                    <a:pt x="885" y="1461"/>
                  </a:cubicBezTo>
                  <a:cubicBezTo>
                    <a:pt x="887" y="1457"/>
                    <a:pt x="888" y="1453"/>
                    <a:pt x="890" y="1449"/>
                  </a:cubicBezTo>
                  <a:cubicBezTo>
                    <a:pt x="889" y="1449"/>
                    <a:pt x="888" y="1449"/>
                    <a:pt x="888" y="1449"/>
                  </a:cubicBezTo>
                  <a:close/>
                  <a:moveTo>
                    <a:pt x="425" y="1451"/>
                  </a:moveTo>
                  <a:cubicBezTo>
                    <a:pt x="425" y="1451"/>
                    <a:pt x="426" y="1452"/>
                    <a:pt x="425" y="1451"/>
                  </a:cubicBezTo>
                  <a:close/>
                  <a:moveTo>
                    <a:pt x="427" y="1452"/>
                  </a:moveTo>
                  <a:cubicBezTo>
                    <a:pt x="427" y="1452"/>
                    <a:pt x="428" y="1453"/>
                    <a:pt x="427" y="1452"/>
                  </a:cubicBezTo>
                  <a:close/>
                  <a:moveTo>
                    <a:pt x="429" y="1453"/>
                  </a:moveTo>
                  <a:cubicBezTo>
                    <a:pt x="428" y="1453"/>
                    <a:pt x="430" y="1454"/>
                    <a:pt x="429" y="1453"/>
                  </a:cubicBezTo>
                  <a:close/>
                  <a:moveTo>
                    <a:pt x="749" y="1462"/>
                  </a:moveTo>
                  <a:cubicBezTo>
                    <a:pt x="749" y="1462"/>
                    <a:pt x="750" y="1462"/>
                    <a:pt x="750" y="1463"/>
                  </a:cubicBezTo>
                  <a:moveTo>
                    <a:pt x="750" y="1463"/>
                  </a:moveTo>
                  <a:cubicBezTo>
                    <a:pt x="751" y="1464"/>
                    <a:pt x="752" y="1462"/>
                    <a:pt x="750" y="1463"/>
                  </a:cubicBezTo>
                  <a:moveTo>
                    <a:pt x="750" y="1463"/>
                  </a:moveTo>
                  <a:cubicBezTo>
                    <a:pt x="750" y="1462"/>
                    <a:pt x="749" y="1462"/>
                    <a:pt x="749" y="1462"/>
                  </a:cubicBezTo>
                  <a:moveTo>
                    <a:pt x="749" y="1462"/>
                  </a:moveTo>
                  <a:cubicBezTo>
                    <a:pt x="746" y="1458"/>
                    <a:pt x="742" y="1456"/>
                    <a:pt x="739" y="1453"/>
                  </a:cubicBezTo>
                  <a:cubicBezTo>
                    <a:pt x="738" y="1460"/>
                    <a:pt x="744" y="1460"/>
                    <a:pt x="749" y="1462"/>
                  </a:cubicBezTo>
                  <a:moveTo>
                    <a:pt x="559" y="1476"/>
                  </a:moveTo>
                  <a:cubicBezTo>
                    <a:pt x="572" y="1480"/>
                    <a:pt x="590" y="1477"/>
                    <a:pt x="605" y="1480"/>
                  </a:cubicBezTo>
                  <a:cubicBezTo>
                    <a:pt x="605" y="1476"/>
                    <a:pt x="598" y="1472"/>
                    <a:pt x="597" y="1466"/>
                  </a:cubicBezTo>
                  <a:cubicBezTo>
                    <a:pt x="577" y="1465"/>
                    <a:pt x="561" y="1460"/>
                    <a:pt x="543" y="1458"/>
                  </a:cubicBezTo>
                  <a:cubicBezTo>
                    <a:pt x="547" y="1464"/>
                    <a:pt x="551" y="1473"/>
                    <a:pt x="559" y="1476"/>
                  </a:cubicBezTo>
                  <a:close/>
                  <a:moveTo>
                    <a:pt x="981" y="1463"/>
                  </a:moveTo>
                  <a:cubicBezTo>
                    <a:pt x="976" y="1471"/>
                    <a:pt x="970" y="1476"/>
                    <a:pt x="964" y="1481"/>
                  </a:cubicBezTo>
                  <a:cubicBezTo>
                    <a:pt x="972" y="1480"/>
                    <a:pt x="978" y="1479"/>
                    <a:pt x="986" y="1478"/>
                  </a:cubicBezTo>
                  <a:cubicBezTo>
                    <a:pt x="993" y="1472"/>
                    <a:pt x="1000" y="1466"/>
                    <a:pt x="1007" y="1460"/>
                  </a:cubicBezTo>
                  <a:cubicBezTo>
                    <a:pt x="1007" y="1458"/>
                    <a:pt x="1008" y="1458"/>
                    <a:pt x="1006" y="1458"/>
                  </a:cubicBezTo>
                  <a:cubicBezTo>
                    <a:pt x="998" y="1460"/>
                    <a:pt x="989" y="1461"/>
                    <a:pt x="981" y="1463"/>
                  </a:cubicBezTo>
                  <a:close/>
                  <a:moveTo>
                    <a:pt x="1069" y="1460"/>
                  </a:moveTo>
                  <a:cubicBezTo>
                    <a:pt x="1069" y="1459"/>
                    <a:pt x="1070" y="1460"/>
                    <a:pt x="1069" y="1460"/>
                  </a:cubicBezTo>
                  <a:close/>
                  <a:moveTo>
                    <a:pt x="1066" y="1461"/>
                  </a:moveTo>
                  <a:cubicBezTo>
                    <a:pt x="1041" y="1468"/>
                    <a:pt x="1016" y="1476"/>
                    <a:pt x="987" y="1480"/>
                  </a:cubicBezTo>
                  <a:cubicBezTo>
                    <a:pt x="984" y="1484"/>
                    <a:pt x="979" y="1485"/>
                    <a:pt x="976" y="1488"/>
                  </a:cubicBezTo>
                  <a:cubicBezTo>
                    <a:pt x="1008" y="1481"/>
                    <a:pt x="1042" y="1475"/>
                    <a:pt x="1066" y="1461"/>
                  </a:cubicBezTo>
                  <a:moveTo>
                    <a:pt x="1066" y="1461"/>
                  </a:moveTo>
                  <a:cubicBezTo>
                    <a:pt x="1070" y="1462"/>
                    <a:pt x="1067" y="1458"/>
                    <a:pt x="1066" y="1461"/>
                  </a:cubicBezTo>
                  <a:moveTo>
                    <a:pt x="742" y="1463"/>
                  </a:moveTo>
                  <a:cubicBezTo>
                    <a:pt x="742" y="1465"/>
                    <a:pt x="746" y="1462"/>
                    <a:pt x="742" y="1463"/>
                  </a:cubicBezTo>
                  <a:moveTo>
                    <a:pt x="742" y="1463"/>
                  </a:moveTo>
                  <a:cubicBezTo>
                    <a:pt x="741" y="1462"/>
                    <a:pt x="740" y="1461"/>
                    <a:pt x="739" y="1461"/>
                  </a:cubicBezTo>
                  <a:cubicBezTo>
                    <a:pt x="739" y="1463"/>
                    <a:pt x="740" y="1462"/>
                    <a:pt x="742" y="1463"/>
                  </a:cubicBezTo>
                  <a:moveTo>
                    <a:pt x="1072" y="1462"/>
                  </a:moveTo>
                  <a:cubicBezTo>
                    <a:pt x="1072" y="1461"/>
                    <a:pt x="1073" y="1462"/>
                    <a:pt x="1072" y="1462"/>
                  </a:cubicBezTo>
                  <a:close/>
                  <a:moveTo>
                    <a:pt x="774" y="1463"/>
                  </a:moveTo>
                  <a:cubicBezTo>
                    <a:pt x="774" y="1463"/>
                    <a:pt x="775" y="1464"/>
                    <a:pt x="774" y="1463"/>
                  </a:cubicBezTo>
                  <a:close/>
                  <a:moveTo>
                    <a:pt x="746" y="1464"/>
                  </a:moveTo>
                  <a:cubicBezTo>
                    <a:pt x="745" y="1464"/>
                    <a:pt x="746" y="1465"/>
                    <a:pt x="746" y="1464"/>
                  </a:cubicBezTo>
                  <a:close/>
                  <a:moveTo>
                    <a:pt x="780" y="1464"/>
                  </a:moveTo>
                  <a:cubicBezTo>
                    <a:pt x="780" y="1464"/>
                    <a:pt x="781" y="1465"/>
                    <a:pt x="780" y="1464"/>
                  </a:cubicBezTo>
                  <a:close/>
                  <a:moveTo>
                    <a:pt x="796" y="1472"/>
                  </a:moveTo>
                  <a:cubicBezTo>
                    <a:pt x="823" y="1473"/>
                    <a:pt x="851" y="1473"/>
                    <a:pt x="879" y="1473"/>
                  </a:cubicBezTo>
                  <a:cubicBezTo>
                    <a:pt x="879" y="1470"/>
                    <a:pt x="886" y="1464"/>
                    <a:pt x="882" y="1463"/>
                  </a:cubicBezTo>
                  <a:cubicBezTo>
                    <a:pt x="855" y="1469"/>
                    <a:pt x="823" y="1468"/>
                    <a:pt x="796" y="1472"/>
                  </a:cubicBezTo>
                  <a:close/>
                  <a:moveTo>
                    <a:pt x="882" y="1475"/>
                  </a:moveTo>
                  <a:cubicBezTo>
                    <a:pt x="882" y="1479"/>
                    <a:pt x="879" y="1481"/>
                    <a:pt x="878" y="1485"/>
                  </a:cubicBezTo>
                  <a:cubicBezTo>
                    <a:pt x="901" y="1482"/>
                    <a:pt x="937" y="1489"/>
                    <a:pt x="958" y="1482"/>
                  </a:cubicBezTo>
                  <a:cubicBezTo>
                    <a:pt x="961" y="1480"/>
                    <a:pt x="965" y="1476"/>
                    <a:pt x="968" y="1473"/>
                  </a:cubicBezTo>
                  <a:cubicBezTo>
                    <a:pt x="971" y="1470"/>
                    <a:pt x="977" y="1467"/>
                    <a:pt x="975" y="1464"/>
                  </a:cubicBezTo>
                  <a:cubicBezTo>
                    <a:pt x="946" y="1470"/>
                    <a:pt x="916" y="1474"/>
                    <a:pt x="882" y="1475"/>
                  </a:cubicBezTo>
                  <a:close/>
                  <a:moveTo>
                    <a:pt x="784" y="1466"/>
                  </a:moveTo>
                  <a:cubicBezTo>
                    <a:pt x="784" y="1466"/>
                    <a:pt x="785" y="1467"/>
                    <a:pt x="784" y="1466"/>
                  </a:cubicBezTo>
                  <a:close/>
                  <a:moveTo>
                    <a:pt x="503" y="1468"/>
                  </a:moveTo>
                  <a:cubicBezTo>
                    <a:pt x="520" y="1486"/>
                    <a:pt x="554" y="1491"/>
                    <a:pt x="582" y="1493"/>
                  </a:cubicBezTo>
                  <a:cubicBezTo>
                    <a:pt x="572" y="1490"/>
                    <a:pt x="565" y="1483"/>
                    <a:pt x="556" y="1478"/>
                  </a:cubicBezTo>
                  <a:cubicBezTo>
                    <a:pt x="537" y="1475"/>
                    <a:pt x="521" y="1471"/>
                    <a:pt x="503" y="1468"/>
                  </a:cubicBezTo>
                  <a:moveTo>
                    <a:pt x="503" y="1468"/>
                  </a:moveTo>
                  <a:cubicBezTo>
                    <a:pt x="502" y="1467"/>
                    <a:pt x="502" y="1468"/>
                    <a:pt x="503" y="1468"/>
                  </a:cubicBezTo>
                  <a:moveTo>
                    <a:pt x="611" y="1480"/>
                  </a:moveTo>
                  <a:cubicBezTo>
                    <a:pt x="653" y="1483"/>
                    <a:pt x="697" y="1480"/>
                    <a:pt x="732" y="1473"/>
                  </a:cubicBezTo>
                  <a:cubicBezTo>
                    <a:pt x="687" y="1475"/>
                    <a:pt x="642" y="1473"/>
                    <a:pt x="601" y="1467"/>
                  </a:cubicBezTo>
                  <a:cubicBezTo>
                    <a:pt x="604" y="1472"/>
                    <a:pt x="605" y="1478"/>
                    <a:pt x="611" y="1480"/>
                  </a:cubicBezTo>
                  <a:close/>
                  <a:moveTo>
                    <a:pt x="738" y="1472"/>
                  </a:moveTo>
                  <a:cubicBezTo>
                    <a:pt x="737" y="1472"/>
                    <a:pt x="736" y="1472"/>
                    <a:pt x="736" y="1473"/>
                  </a:cubicBezTo>
                  <a:cubicBezTo>
                    <a:pt x="737" y="1473"/>
                    <a:pt x="738" y="1473"/>
                    <a:pt x="738" y="1472"/>
                  </a:cubicBezTo>
                  <a:close/>
                  <a:moveTo>
                    <a:pt x="789" y="1473"/>
                  </a:moveTo>
                  <a:cubicBezTo>
                    <a:pt x="788" y="1473"/>
                    <a:pt x="786" y="1473"/>
                    <a:pt x="786" y="1474"/>
                  </a:cubicBezTo>
                  <a:cubicBezTo>
                    <a:pt x="787" y="1474"/>
                    <a:pt x="789" y="1474"/>
                    <a:pt x="789" y="1473"/>
                  </a:cubicBezTo>
                  <a:close/>
                  <a:moveTo>
                    <a:pt x="742" y="1475"/>
                  </a:moveTo>
                  <a:cubicBezTo>
                    <a:pt x="741" y="1475"/>
                    <a:pt x="742" y="1476"/>
                    <a:pt x="742" y="1475"/>
                  </a:cubicBezTo>
                  <a:close/>
                  <a:moveTo>
                    <a:pt x="745" y="1509"/>
                  </a:moveTo>
                  <a:cubicBezTo>
                    <a:pt x="748" y="1509"/>
                    <a:pt x="752" y="1509"/>
                    <a:pt x="755" y="1509"/>
                  </a:cubicBezTo>
                  <a:cubicBezTo>
                    <a:pt x="757" y="1498"/>
                    <a:pt x="761" y="1484"/>
                    <a:pt x="759" y="1474"/>
                  </a:cubicBezTo>
                  <a:cubicBezTo>
                    <a:pt x="754" y="1485"/>
                    <a:pt x="737" y="1490"/>
                    <a:pt x="745" y="1509"/>
                  </a:cubicBezTo>
                  <a:close/>
                  <a:moveTo>
                    <a:pt x="877" y="1476"/>
                  </a:moveTo>
                  <a:cubicBezTo>
                    <a:pt x="879" y="1475"/>
                    <a:pt x="877" y="1475"/>
                    <a:pt x="877" y="1476"/>
                  </a:cubicBezTo>
                  <a:moveTo>
                    <a:pt x="877" y="1476"/>
                  </a:moveTo>
                  <a:cubicBezTo>
                    <a:pt x="848" y="1477"/>
                    <a:pt x="817" y="1475"/>
                    <a:pt x="791" y="1475"/>
                  </a:cubicBezTo>
                  <a:cubicBezTo>
                    <a:pt x="817" y="1479"/>
                    <a:pt x="844" y="1483"/>
                    <a:pt x="873" y="1485"/>
                  </a:cubicBezTo>
                  <a:cubicBezTo>
                    <a:pt x="875" y="1482"/>
                    <a:pt x="877" y="1480"/>
                    <a:pt x="877" y="1476"/>
                  </a:cubicBezTo>
                  <a:moveTo>
                    <a:pt x="655" y="1493"/>
                  </a:moveTo>
                  <a:cubicBezTo>
                    <a:pt x="685" y="1490"/>
                    <a:pt x="715" y="1482"/>
                    <a:pt x="737" y="1477"/>
                  </a:cubicBezTo>
                  <a:cubicBezTo>
                    <a:pt x="737" y="1476"/>
                    <a:pt x="739" y="1475"/>
                    <a:pt x="736" y="1475"/>
                  </a:cubicBezTo>
                  <a:cubicBezTo>
                    <a:pt x="700" y="1482"/>
                    <a:pt x="655" y="1485"/>
                    <a:pt x="612" y="1483"/>
                  </a:cubicBezTo>
                  <a:cubicBezTo>
                    <a:pt x="615" y="1498"/>
                    <a:pt x="635" y="1496"/>
                    <a:pt x="655" y="1493"/>
                  </a:cubicBezTo>
                  <a:close/>
                  <a:moveTo>
                    <a:pt x="749" y="1476"/>
                  </a:moveTo>
                  <a:cubicBezTo>
                    <a:pt x="748" y="1476"/>
                    <a:pt x="749" y="1477"/>
                    <a:pt x="749" y="1476"/>
                  </a:cubicBezTo>
                  <a:close/>
                  <a:moveTo>
                    <a:pt x="754" y="1476"/>
                  </a:moveTo>
                  <a:cubicBezTo>
                    <a:pt x="749" y="1477"/>
                    <a:pt x="746" y="1481"/>
                    <a:pt x="741" y="1483"/>
                  </a:cubicBezTo>
                  <a:cubicBezTo>
                    <a:pt x="742" y="1484"/>
                    <a:pt x="741" y="1488"/>
                    <a:pt x="743" y="1489"/>
                  </a:cubicBezTo>
                  <a:cubicBezTo>
                    <a:pt x="746" y="1485"/>
                    <a:pt x="752" y="1481"/>
                    <a:pt x="754" y="1476"/>
                  </a:cubicBezTo>
                  <a:moveTo>
                    <a:pt x="754" y="1476"/>
                  </a:moveTo>
                  <a:cubicBezTo>
                    <a:pt x="756" y="1475"/>
                    <a:pt x="754" y="1475"/>
                    <a:pt x="754" y="1476"/>
                  </a:cubicBezTo>
                  <a:moveTo>
                    <a:pt x="773" y="1476"/>
                  </a:moveTo>
                  <a:cubicBezTo>
                    <a:pt x="772" y="1476"/>
                    <a:pt x="773" y="1477"/>
                    <a:pt x="773" y="1476"/>
                  </a:cubicBezTo>
                  <a:close/>
                  <a:moveTo>
                    <a:pt x="782" y="1475"/>
                  </a:moveTo>
                  <a:cubicBezTo>
                    <a:pt x="781" y="1475"/>
                    <a:pt x="780" y="1475"/>
                    <a:pt x="780" y="1476"/>
                  </a:cubicBezTo>
                  <a:cubicBezTo>
                    <a:pt x="781" y="1476"/>
                    <a:pt x="782" y="1476"/>
                    <a:pt x="782" y="1475"/>
                  </a:cubicBezTo>
                  <a:close/>
                  <a:moveTo>
                    <a:pt x="746" y="1477"/>
                  </a:moveTo>
                  <a:cubicBezTo>
                    <a:pt x="743" y="1476"/>
                    <a:pt x="739" y="1478"/>
                    <a:pt x="742" y="1480"/>
                  </a:cubicBezTo>
                  <a:cubicBezTo>
                    <a:pt x="742" y="1478"/>
                    <a:pt x="745" y="1479"/>
                    <a:pt x="746" y="1477"/>
                  </a:cubicBezTo>
                  <a:moveTo>
                    <a:pt x="746" y="1477"/>
                  </a:moveTo>
                  <a:cubicBezTo>
                    <a:pt x="750" y="1478"/>
                    <a:pt x="746" y="1474"/>
                    <a:pt x="746" y="1477"/>
                  </a:cubicBezTo>
                  <a:moveTo>
                    <a:pt x="758" y="1509"/>
                  </a:moveTo>
                  <a:cubicBezTo>
                    <a:pt x="768" y="1509"/>
                    <a:pt x="777" y="1509"/>
                    <a:pt x="787" y="1509"/>
                  </a:cubicBezTo>
                  <a:cubicBezTo>
                    <a:pt x="781" y="1500"/>
                    <a:pt x="770" y="1487"/>
                    <a:pt x="763" y="1476"/>
                  </a:cubicBezTo>
                  <a:cubicBezTo>
                    <a:pt x="761" y="1486"/>
                    <a:pt x="760" y="1498"/>
                    <a:pt x="758" y="1509"/>
                  </a:cubicBezTo>
                  <a:close/>
                  <a:moveTo>
                    <a:pt x="796" y="1509"/>
                  </a:moveTo>
                  <a:cubicBezTo>
                    <a:pt x="804" y="1511"/>
                    <a:pt x="813" y="1505"/>
                    <a:pt x="826" y="1508"/>
                  </a:cubicBezTo>
                  <a:cubicBezTo>
                    <a:pt x="807" y="1497"/>
                    <a:pt x="786" y="1489"/>
                    <a:pt x="769" y="1476"/>
                  </a:cubicBezTo>
                  <a:cubicBezTo>
                    <a:pt x="777" y="1485"/>
                    <a:pt x="782" y="1505"/>
                    <a:pt x="796" y="1509"/>
                  </a:cubicBezTo>
                  <a:close/>
                  <a:moveTo>
                    <a:pt x="837" y="1507"/>
                  </a:moveTo>
                  <a:cubicBezTo>
                    <a:pt x="844" y="1507"/>
                    <a:pt x="860" y="1507"/>
                    <a:pt x="864" y="1499"/>
                  </a:cubicBezTo>
                  <a:cubicBezTo>
                    <a:pt x="831" y="1496"/>
                    <a:pt x="800" y="1484"/>
                    <a:pt x="774" y="1477"/>
                  </a:cubicBezTo>
                  <a:cubicBezTo>
                    <a:pt x="791" y="1485"/>
                    <a:pt x="814" y="1505"/>
                    <a:pt x="837" y="1507"/>
                  </a:cubicBezTo>
                  <a:close/>
                  <a:moveTo>
                    <a:pt x="865" y="1497"/>
                  </a:moveTo>
                  <a:cubicBezTo>
                    <a:pt x="867" y="1494"/>
                    <a:pt x="870" y="1491"/>
                    <a:pt x="871" y="1487"/>
                  </a:cubicBezTo>
                  <a:cubicBezTo>
                    <a:pt x="839" y="1487"/>
                    <a:pt x="810" y="1479"/>
                    <a:pt x="783" y="1477"/>
                  </a:cubicBezTo>
                  <a:cubicBezTo>
                    <a:pt x="809" y="1485"/>
                    <a:pt x="835" y="1493"/>
                    <a:pt x="865" y="1497"/>
                  </a:cubicBezTo>
                  <a:close/>
                  <a:moveTo>
                    <a:pt x="617" y="1495"/>
                  </a:moveTo>
                  <a:cubicBezTo>
                    <a:pt x="616" y="1492"/>
                    <a:pt x="610" y="1486"/>
                    <a:pt x="606" y="1483"/>
                  </a:cubicBezTo>
                  <a:cubicBezTo>
                    <a:pt x="592" y="1483"/>
                    <a:pt x="576" y="1479"/>
                    <a:pt x="563" y="1480"/>
                  </a:cubicBezTo>
                  <a:cubicBezTo>
                    <a:pt x="577" y="1489"/>
                    <a:pt x="591" y="1498"/>
                    <a:pt x="617" y="1495"/>
                  </a:cubicBezTo>
                  <a:close/>
                  <a:moveTo>
                    <a:pt x="626" y="1499"/>
                  </a:moveTo>
                  <a:cubicBezTo>
                    <a:pt x="667" y="1513"/>
                    <a:pt x="710" y="1498"/>
                    <a:pt x="738" y="1480"/>
                  </a:cubicBezTo>
                  <a:cubicBezTo>
                    <a:pt x="706" y="1488"/>
                    <a:pt x="665" y="1495"/>
                    <a:pt x="626" y="1499"/>
                  </a:cubicBezTo>
                  <a:close/>
                  <a:moveTo>
                    <a:pt x="1025" y="1480"/>
                  </a:moveTo>
                  <a:cubicBezTo>
                    <a:pt x="1025" y="1479"/>
                    <a:pt x="1026" y="1480"/>
                    <a:pt x="1025" y="1480"/>
                  </a:cubicBezTo>
                  <a:close/>
                  <a:moveTo>
                    <a:pt x="1022" y="1481"/>
                  </a:moveTo>
                  <a:cubicBezTo>
                    <a:pt x="1023" y="1481"/>
                    <a:pt x="1022" y="1480"/>
                    <a:pt x="1022" y="1481"/>
                  </a:cubicBezTo>
                  <a:close/>
                  <a:moveTo>
                    <a:pt x="516" y="1482"/>
                  </a:moveTo>
                  <a:cubicBezTo>
                    <a:pt x="516" y="1481"/>
                    <a:pt x="517" y="1482"/>
                    <a:pt x="516" y="1482"/>
                  </a:cubicBezTo>
                  <a:close/>
                  <a:moveTo>
                    <a:pt x="1018" y="1482"/>
                  </a:moveTo>
                  <a:cubicBezTo>
                    <a:pt x="1001" y="1486"/>
                    <a:pt x="981" y="1488"/>
                    <a:pt x="966" y="1495"/>
                  </a:cubicBezTo>
                  <a:moveTo>
                    <a:pt x="966" y="1495"/>
                  </a:moveTo>
                  <a:cubicBezTo>
                    <a:pt x="962" y="1494"/>
                    <a:pt x="965" y="1498"/>
                    <a:pt x="966" y="1495"/>
                  </a:cubicBezTo>
                  <a:moveTo>
                    <a:pt x="966" y="1495"/>
                  </a:moveTo>
                  <a:cubicBezTo>
                    <a:pt x="985" y="1493"/>
                    <a:pt x="1002" y="1488"/>
                    <a:pt x="1018" y="1482"/>
                  </a:cubicBezTo>
                  <a:moveTo>
                    <a:pt x="1018" y="1482"/>
                  </a:moveTo>
                  <a:cubicBezTo>
                    <a:pt x="1022" y="1483"/>
                    <a:pt x="1019" y="1479"/>
                    <a:pt x="1018" y="1482"/>
                  </a:cubicBezTo>
                  <a:moveTo>
                    <a:pt x="940" y="1495"/>
                  </a:moveTo>
                  <a:cubicBezTo>
                    <a:pt x="955" y="1492"/>
                    <a:pt x="972" y="1491"/>
                    <a:pt x="980" y="1482"/>
                  </a:cubicBezTo>
                  <a:cubicBezTo>
                    <a:pt x="962" y="1482"/>
                    <a:pt x="950" y="1488"/>
                    <a:pt x="940" y="1495"/>
                  </a:cubicBezTo>
                  <a:close/>
                  <a:moveTo>
                    <a:pt x="681" y="1507"/>
                  </a:moveTo>
                  <a:cubicBezTo>
                    <a:pt x="694" y="1507"/>
                    <a:pt x="707" y="1507"/>
                    <a:pt x="719" y="1509"/>
                  </a:cubicBezTo>
                  <a:cubicBezTo>
                    <a:pt x="726" y="1503"/>
                    <a:pt x="734" y="1498"/>
                    <a:pt x="740" y="1491"/>
                  </a:cubicBezTo>
                  <a:cubicBezTo>
                    <a:pt x="737" y="1491"/>
                    <a:pt x="741" y="1484"/>
                    <a:pt x="738" y="1484"/>
                  </a:cubicBezTo>
                  <a:cubicBezTo>
                    <a:pt x="722" y="1494"/>
                    <a:pt x="700" y="1499"/>
                    <a:pt x="681" y="1507"/>
                  </a:cubicBezTo>
                  <a:close/>
                  <a:moveTo>
                    <a:pt x="876" y="1487"/>
                  </a:moveTo>
                  <a:cubicBezTo>
                    <a:pt x="874" y="1491"/>
                    <a:pt x="871" y="1493"/>
                    <a:pt x="870" y="1498"/>
                  </a:cubicBezTo>
                  <a:cubicBezTo>
                    <a:pt x="900" y="1502"/>
                    <a:pt x="934" y="1501"/>
                    <a:pt x="950" y="1486"/>
                  </a:cubicBezTo>
                  <a:cubicBezTo>
                    <a:pt x="927" y="1487"/>
                    <a:pt x="902" y="1488"/>
                    <a:pt x="876" y="1487"/>
                  </a:cubicBezTo>
                  <a:close/>
                  <a:moveTo>
                    <a:pt x="542" y="1492"/>
                  </a:moveTo>
                  <a:cubicBezTo>
                    <a:pt x="542" y="1492"/>
                    <a:pt x="543" y="1493"/>
                    <a:pt x="542" y="1492"/>
                  </a:cubicBezTo>
                  <a:close/>
                  <a:moveTo>
                    <a:pt x="570" y="1495"/>
                  </a:moveTo>
                  <a:cubicBezTo>
                    <a:pt x="565" y="1495"/>
                    <a:pt x="538" y="1491"/>
                    <a:pt x="548" y="1494"/>
                  </a:cubicBezTo>
                  <a:cubicBezTo>
                    <a:pt x="571" y="1502"/>
                    <a:pt x="600" y="1512"/>
                    <a:pt x="625" y="1510"/>
                  </a:cubicBezTo>
                  <a:cubicBezTo>
                    <a:pt x="606" y="1504"/>
                    <a:pt x="592" y="1498"/>
                    <a:pt x="570" y="1495"/>
                  </a:cubicBezTo>
                  <a:close/>
                  <a:moveTo>
                    <a:pt x="958" y="1495"/>
                  </a:moveTo>
                  <a:cubicBezTo>
                    <a:pt x="949" y="1496"/>
                    <a:pt x="942" y="1497"/>
                    <a:pt x="935" y="1499"/>
                  </a:cubicBezTo>
                  <a:cubicBezTo>
                    <a:pt x="943" y="1498"/>
                    <a:pt x="953" y="1499"/>
                    <a:pt x="958" y="1495"/>
                  </a:cubicBezTo>
                  <a:moveTo>
                    <a:pt x="958" y="1495"/>
                  </a:moveTo>
                  <a:cubicBezTo>
                    <a:pt x="962" y="1496"/>
                    <a:pt x="958" y="1492"/>
                    <a:pt x="958" y="1495"/>
                  </a:cubicBezTo>
                  <a:moveTo>
                    <a:pt x="724" y="1509"/>
                  </a:moveTo>
                  <a:cubicBezTo>
                    <a:pt x="730" y="1509"/>
                    <a:pt x="736" y="1509"/>
                    <a:pt x="742" y="1509"/>
                  </a:cubicBezTo>
                  <a:cubicBezTo>
                    <a:pt x="740" y="1505"/>
                    <a:pt x="741" y="1498"/>
                    <a:pt x="739" y="1495"/>
                  </a:cubicBezTo>
                  <a:cubicBezTo>
                    <a:pt x="735" y="1501"/>
                    <a:pt x="728" y="1504"/>
                    <a:pt x="724" y="1509"/>
                  </a:cubicBezTo>
                  <a:close/>
                  <a:moveTo>
                    <a:pt x="613" y="1499"/>
                  </a:moveTo>
                  <a:cubicBezTo>
                    <a:pt x="615" y="1500"/>
                    <a:pt x="623" y="1501"/>
                    <a:pt x="624" y="1500"/>
                  </a:cubicBezTo>
                  <a:cubicBezTo>
                    <a:pt x="622" y="1496"/>
                    <a:pt x="599" y="1499"/>
                    <a:pt x="613" y="1499"/>
                  </a:cubicBezTo>
                  <a:close/>
                  <a:moveTo>
                    <a:pt x="929" y="1500"/>
                  </a:moveTo>
                  <a:cubicBezTo>
                    <a:pt x="929" y="1500"/>
                    <a:pt x="930" y="1501"/>
                    <a:pt x="929" y="1500"/>
                  </a:cubicBezTo>
                  <a:close/>
                  <a:moveTo>
                    <a:pt x="865" y="1505"/>
                  </a:moveTo>
                  <a:cubicBezTo>
                    <a:pt x="871" y="1503"/>
                    <a:pt x="880" y="1504"/>
                    <a:pt x="886" y="1502"/>
                  </a:cubicBezTo>
                  <a:cubicBezTo>
                    <a:pt x="879" y="1502"/>
                    <a:pt x="867" y="1497"/>
                    <a:pt x="865" y="1505"/>
                  </a:cubicBezTo>
                  <a:close/>
                  <a:moveTo>
                    <a:pt x="608" y="1501"/>
                  </a:moveTo>
                  <a:cubicBezTo>
                    <a:pt x="608" y="1501"/>
                    <a:pt x="607" y="1501"/>
                    <a:pt x="606" y="1502"/>
                  </a:cubicBezTo>
                  <a:cubicBezTo>
                    <a:pt x="607" y="1502"/>
                    <a:pt x="608" y="1502"/>
                    <a:pt x="608" y="1501"/>
                  </a:cubicBezTo>
                  <a:close/>
                  <a:moveTo>
                    <a:pt x="885" y="1514"/>
                  </a:moveTo>
                  <a:cubicBezTo>
                    <a:pt x="909" y="1514"/>
                    <a:pt x="929" y="1509"/>
                    <a:pt x="946" y="1501"/>
                  </a:cubicBezTo>
                  <a:cubicBezTo>
                    <a:pt x="921" y="1500"/>
                    <a:pt x="904" y="1509"/>
                    <a:pt x="885" y="1514"/>
                  </a:cubicBezTo>
                  <a:close/>
                  <a:moveTo>
                    <a:pt x="633" y="1509"/>
                  </a:moveTo>
                  <a:cubicBezTo>
                    <a:pt x="629" y="1504"/>
                    <a:pt x="618" y="1501"/>
                    <a:pt x="609" y="1503"/>
                  </a:cubicBezTo>
                  <a:cubicBezTo>
                    <a:pt x="618" y="1504"/>
                    <a:pt x="626" y="1509"/>
                    <a:pt x="633" y="1509"/>
                  </a:cubicBezTo>
                  <a:close/>
                  <a:moveTo>
                    <a:pt x="858" y="1512"/>
                  </a:moveTo>
                  <a:cubicBezTo>
                    <a:pt x="879" y="1516"/>
                    <a:pt x="896" y="1508"/>
                    <a:pt x="912" y="1503"/>
                  </a:cubicBezTo>
                  <a:cubicBezTo>
                    <a:pt x="893" y="1506"/>
                    <a:pt x="869" y="1502"/>
                    <a:pt x="858" y="1512"/>
                  </a:cubicBezTo>
                  <a:close/>
                  <a:moveTo>
                    <a:pt x="659" y="1507"/>
                  </a:moveTo>
                  <a:cubicBezTo>
                    <a:pt x="650" y="1508"/>
                    <a:pt x="641" y="1503"/>
                    <a:pt x="633" y="1506"/>
                  </a:cubicBezTo>
                  <a:cubicBezTo>
                    <a:pt x="638" y="1512"/>
                    <a:pt x="652" y="1509"/>
                    <a:pt x="659" y="1507"/>
                  </a:cubicBezTo>
                  <a:close/>
                  <a:moveTo>
                    <a:pt x="645" y="1512"/>
                  </a:moveTo>
                  <a:cubicBezTo>
                    <a:pt x="667" y="1518"/>
                    <a:pt x="698" y="1526"/>
                    <a:pt x="714" y="1511"/>
                  </a:cubicBezTo>
                  <a:cubicBezTo>
                    <a:pt x="688" y="1510"/>
                    <a:pt x="666" y="1506"/>
                    <a:pt x="645" y="1512"/>
                  </a:cubicBezTo>
                  <a:close/>
                  <a:moveTo>
                    <a:pt x="845" y="1510"/>
                  </a:moveTo>
                  <a:cubicBezTo>
                    <a:pt x="849" y="1510"/>
                    <a:pt x="855" y="1512"/>
                    <a:pt x="856" y="1508"/>
                  </a:cubicBezTo>
                  <a:cubicBezTo>
                    <a:pt x="852" y="1509"/>
                    <a:pt x="847" y="1508"/>
                    <a:pt x="845" y="1510"/>
                  </a:cubicBezTo>
                  <a:close/>
                  <a:moveTo>
                    <a:pt x="798" y="1512"/>
                  </a:moveTo>
                  <a:cubicBezTo>
                    <a:pt x="808" y="1524"/>
                    <a:pt x="839" y="1525"/>
                    <a:pt x="850" y="1513"/>
                  </a:cubicBezTo>
                  <a:cubicBezTo>
                    <a:pt x="837" y="1508"/>
                    <a:pt x="813" y="1509"/>
                    <a:pt x="798" y="1512"/>
                  </a:cubicBezTo>
                  <a:close/>
                  <a:moveTo>
                    <a:pt x="699" y="1522"/>
                  </a:moveTo>
                  <a:cubicBezTo>
                    <a:pt x="714" y="1522"/>
                    <a:pt x="731" y="1526"/>
                    <a:pt x="746" y="1524"/>
                  </a:cubicBezTo>
                  <a:cubicBezTo>
                    <a:pt x="743" y="1521"/>
                    <a:pt x="744" y="1515"/>
                    <a:pt x="742" y="1511"/>
                  </a:cubicBezTo>
                  <a:cubicBezTo>
                    <a:pt x="721" y="1509"/>
                    <a:pt x="710" y="1514"/>
                    <a:pt x="699" y="1522"/>
                  </a:cubicBezTo>
                  <a:close/>
                  <a:moveTo>
                    <a:pt x="750" y="1525"/>
                  </a:moveTo>
                  <a:cubicBezTo>
                    <a:pt x="753" y="1522"/>
                    <a:pt x="754" y="1517"/>
                    <a:pt x="754" y="1511"/>
                  </a:cubicBezTo>
                  <a:cubicBezTo>
                    <a:pt x="751" y="1511"/>
                    <a:pt x="748" y="1511"/>
                    <a:pt x="745" y="1511"/>
                  </a:cubicBezTo>
                  <a:cubicBezTo>
                    <a:pt x="747" y="1516"/>
                    <a:pt x="745" y="1524"/>
                    <a:pt x="750" y="1525"/>
                  </a:cubicBezTo>
                  <a:close/>
                  <a:moveTo>
                    <a:pt x="790" y="1511"/>
                  </a:moveTo>
                  <a:cubicBezTo>
                    <a:pt x="779" y="1511"/>
                    <a:pt x="768" y="1511"/>
                    <a:pt x="757" y="1511"/>
                  </a:cubicBezTo>
                  <a:cubicBezTo>
                    <a:pt x="757" y="1517"/>
                    <a:pt x="755" y="1520"/>
                    <a:pt x="754" y="1525"/>
                  </a:cubicBezTo>
                  <a:cubicBezTo>
                    <a:pt x="773" y="1525"/>
                    <a:pt x="792" y="1526"/>
                    <a:pt x="807" y="1522"/>
                  </a:cubicBezTo>
                  <a:cubicBezTo>
                    <a:pt x="800" y="1520"/>
                    <a:pt x="797" y="1514"/>
                    <a:pt x="790" y="1511"/>
                  </a:cubicBezTo>
                  <a:close/>
                  <a:moveTo>
                    <a:pt x="852" y="1517"/>
                  </a:moveTo>
                  <a:cubicBezTo>
                    <a:pt x="851" y="1518"/>
                    <a:pt x="852" y="1518"/>
                    <a:pt x="852" y="1517"/>
                  </a:cubicBezTo>
                  <a:moveTo>
                    <a:pt x="852" y="1517"/>
                  </a:moveTo>
                  <a:cubicBezTo>
                    <a:pt x="857" y="1517"/>
                    <a:pt x="861" y="1517"/>
                    <a:pt x="864" y="1515"/>
                  </a:cubicBezTo>
                  <a:cubicBezTo>
                    <a:pt x="859" y="1515"/>
                    <a:pt x="854" y="1513"/>
                    <a:pt x="852" y="1517"/>
                  </a:cubicBezTo>
                  <a:moveTo>
                    <a:pt x="655" y="1518"/>
                  </a:moveTo>
                  <a:cubicBezTo>
                    <a:pt x="655" y="1518"/>
                    <a:pt x="656" y="1519"/>
                    <a:pt x="655" y="1518"/>
                  </a:cubicBezTo>
                  <a:close/>
                  <a:moveTo>
                    <a:pt x="674" y="1522"/>
                  </a:moveTo>
                  <a:cubicBezTo>
                    <a:pt x="679" y="1522"/>
                    <a:pt x="678" y="1522"/>
                    <a:pt x="674" y="1521"/>
                  </a:cubicBezTo>
                  <a:cubicBezTo>
                    <a:pt x="672" y="1521"/>
                    <a:pt x="662" y="1518"/>
                    <a:pt x="658" y="1519"/>
                  </a:cubicBezTo>
                  <a:cubicBezTo>
                    <a:pt x="665" y="1520"/>
                    <a:pt x="671" y="1522"/>
                    <a:pt x="674" y="1522"/>
                  </a:cubicBezTo>
                  <a:close/>
                </a:path>
              </a:pathLst>
            </a:custGeom>
            <a:grpFill/>
            <a:ln w="9525">
              <a:noFill/>
              <a:round/>
            </a:ln>
          </p:spPr>
          <p:txBody>
            <a:bodyPr/>
            <a:lstStyle/>
            <a:p>
              <a:endParaRPr lang="de-DE"/>
            </a:p>
          </p:txBody>
        </p:sp>
        <p:sp>
          <p:nvSpPr>
            <p:cNvPr id="54" name="Freeform 12"/>
            <p:cNvSpPr>
              <a:spLocks noEditPoints="1"/>
            </p:cNvSpPr>
            <p:nvPr/>
          </p:nvSpPr>
          <p:spPr bwMode="gray">
            <a:xfrm>
              <a:off x="2834290" y="1987741"/>
              <a:ext cx="3470441" cy="3332809"/>
            </a:xfrm>
            <a:custGeom>
              <a:avLst/>
              <a:gdLst/>
              <a:ahLst/>
              <a:cxnLst>
                <a:cxn ang="0">
                  <a:pos x="1157" y="29"/>
                </a:cxn>
                <a:cxn ang="0">
                  <a:pos x="617" y="117"/>
                </a:cxn>
                <a:cxn ang="0">
                  <a:pos x="656" y="178"/>
                </a:cxn>
                <a:cxn ang="0">
                  <a:pos x="239" y="258"/>
                </a:cxn>
                <a:cxn ang="0">
                  <a:pos x="536" y="255"/>
                </a:cxn>
                <a:cxn ang="0">
                  <a:pos x="663" y="454"/>
                </a:cxn>
                <a:cxn ang="0">
                  <a:pos x="900" y="474"/>
                </a:cxn>
                <a:cxn ang="0">
                  <a:pos x="922" y="511"/>
                </a:cxn>
                <a:cxn ang="0">
                  <a:pos x="908" y="527"/>
                </a:cxn>
                <a:cxn ang="0">
                  <a:pos x="895" y="533"/>
                </a:cxn>
                <a:cxn ang="0">
                  <a:pos x="1040" y="559"/>
                </a:cxn>
                <a:cxn ang="0">
                  <a:pos x="1319" y="1342"/>
                </a:cxn>
                <a:cxn ang="0">
                  <a:pos x="1320" y="1379"/>
                </a:cxn>
                <a:cxn ang="0">
                  <a:pos x="576" y="31"/>
                </a:cxn>
                <a:cxn ang="0">
                  <a:pos x="469" y="123"/>
                </a:cxn>
                <a:cxn ang="0">
                  <a:pos x="676" y="54"/>
                </a:cxn>
                <a:cxn ang="0">
                  <a:pos x="618" y="4"/>
                </a:cxn>
                <a:cxn ang="0">
                  <a:pos x="595" y="5"/>
                </a:cxn>
                <a:cxn ang="0">
                  <a:pos x="513" y="46"/>
                </a:cxn>
                <a:cxn ang="0">
                  <a:pos x="422" y="75"/>
                </a:cxn>
                <a:cxn ang="0">
                  <a:pos x="459" y="67"/>
                </a:cxn>
                <a:cxn ang="0">
                  <a:pos x="1681" y="642"/>
                </a:cxn>
                <a:cxn ang="0">
                  <a:pos x="1077" y="36"/>
                </a:cxn>
                <a:cxn ang="0">
                  <a:pos x="1098" y="110"/>
                </a:cxn>
                <a:cxn ang="0">
                  <a:pos x="979" y="117"/>
                </a:cxn>
                <a:cxn ang="0">
                  <a:pos x="948" y="122"/>
                </a:cxn>
                <a:cxn ang="0">
                  <a:pos x="820" y="97"/>
                </a:cxn>
                <a:cxn ang="0">
                  <a:pos x="698" y="200"/>
                </a:cxn>
                <a:cxn ang="0">
                  <a:pos x="828" y="182"/>
                </a:cxn>
                <a:cxn ang="0">
                  <a:pos x="734" y="228"/>
                </a:cxn>
                <a:cxn ang="0">
                  <a:pos x="635" y="272"/>
                </a:cxn>
                <a:cxn ang="0">
                  <a:pos x="593" y="234"/>
                </a:cxn>
                <a:cxn ang="0">
                  <a:pos x="621" y="295"/>
                </a:cxn>
                <a:cxn ang="0">
                  <a:pos x="441" y="441"/>
                </a:cxn>
                <a:cxn ang="0">
                  <a:pos x="621" y="411"/>
                </a:cxn>
                <a:cxn ang="0">
                  <a:pos x="709" y="512"/>
                </a:cxn>
                <a:cxn ang="0">
                  <a:pos x="740" y="381"/>
                </a:cxn>
                <a:cxn ang="0">
                  <a:pos x="870" y="536"/>
                </a:cxn>
                <a:cxn ang="0">
                  <a:pos x="911" y="470"/>
                </a:cxn>
                <a:cxn ang="0">
                  <a:pos x="1059" y="616"/>
                </a:cxn>
                <a:cxn ang="0">
                  <a:pos x="834" y="603"/>
                </a:cxn>
                <a:cxn ang="0">
                  <a:pos x="677" y="539"/>
                </a:cxn>
                <a:cxn ang="0">
                  <a:pos x="369" y="587"/>
                </a:cxn>
                <a:cxn ang="0">
                  <a:pos x="215" y="834"/>
                </a:cxn>
                <a:cxn ang="0">
                  <a:pos x="317" y="1065"/>
                </a:cxn>
                <a:cxn ang="0">
                  <a:pos x="592" y="1115"/>
                </a:cxn>
                <a:cxn ang="0">
                  <a:pos x="681" y="1291"/>
                </a:cxn>
                <a:cxn ang="0">
                  <a:pos x="733" y="1503"/>
                </a:cxn>
                <a:cxn ang="0">
                  <a:pos x="1016" y="1556"/>
                </a:cxn>
                <a:cxn ang="0">
                  <a:pos x="1197" y="1373"/>
                </a:cxn>
                <a:cxn ang="0">
                  <a:pos x="1271" y="1154"/>
                </a:cxn>
                <a:cxn ang="0">
                  <a:pos x="1311" y="967"/>
                </a:cxn>
                <a:cxn ang="0">
                  <a:pos x="1135" y="797"/>
                </a:cxn>
                <a:cxn ang="0">
                  <a:pos x="1197" y="810"/>
                </a:cxn>
                <a:cxn ang="0">
                  <a:pos x="1447" y="788"/>
                </a:cxn>
                <a:cxn ang="0">
                  <a:pos x="1277" y="635"/>
                </a:cxn>
                <a:cxn ang="0">
                  <a:pos x="1531" y="652"/>
                </a:cxn>
                <a:cxn ang="0">
                  <a:pos x="1658" y="862"/>
                </a:cxn>
                <a:cxn ang="0">
                  <a:pos x="1038" y="440"/>
                </a:cxn>
                <a:cxn ang="0">
                  <a:pos x="991" y="389"/>
                </a:cxn>
                <a:cxn ang="0">
                  <a:pos x="1099" y="418"/>
                </a:cxn>
                <a:cxn ang="0">
                  <a:pos x="287" y="206"/>
                </a:cxn>
                <a:cxn ang="0">
                  <a:pos x="50" y="1063"/>
                </a:cxn>
              </a:cxnLst>
              <a:rect l="0" t="0" r="r" b="b"/>
              <a:pathLst>
                <a:path w="1683" h="1609">
                  <a:moveTo>
                    <a:pt x="1008" y="20"/>
                  </a:moveTo>
                  <a:cubicBezTo>
                    <a:pt x="1021" y="27"/>
                    <a:pt x="1028" y="27"/>
                    <a:pt x="1045" y="29"/>
                  </a:cubicBezTo>
                  <a:cubicBezTo>
                    <a:pt x="1035" y="22"/>
                    <a:pt x="1023" y="21"/>
                    <a:pt x="1008" y="20"/>
                  </a:cubicBezTo>
                  <a:close/>
                  <a:moveTo>
                    <a:pt x="1146" y="26"/>
                  </a:moveTo>
                  <a:cubicBezTo>
                    <a:pt x="1143" y="26"/>
                    <a:pt x="1143" y="22"/>
                    <a:pt x="1141" y="21"/>
                  </a:cubicBezTo>
                  <a:cubicBezTo>
                    <a:pt x="1142" y="21"/>
                    <a:pt x="1146" y="24"/>
                    <a:pt x="1147" y="21"/>
                  </a:cubicBezTo>
                  <a:cubicBezTo>
                    <a:pt x="1138" y="19"/>
                    <a:pt x="1136" y="20"/>
                    <a:pt x="1128" y="22"/>
                  </a:cubicBezTo>
                  <a:cubicBezTo>
                    <a:pt x="1134" y="24"/>
                    <a:pt x="1139" y="27"/>
                    <a:pt x="1146" y="26"/>
                  </a:cubicBezTo>
                  <a:close/>
                  <a:moveTo>
                    <a:pt x="1063" y="27"/>
                  </a:moveTo>
                  <a:cubicBezTo>
                    <a:pt x="1057" y="27"/>
                    <a:pt x="1049" y="23"/>
                    <a:pt x="1045" y="25"/>
                  </a:cubicBezTo>
                  <a:cubicBezTo>
                    <a:pt x="1050" y="26"/>
                    <a:pt x="1053" y="31"/>
                    <a:pt x="1059" y="32"/>
                  </a:cubicBezTo>
                  <a:cubicBezTo>
                    <a:pt x="1060" y="30"/>
                    <a:pt x="1063" y="30"/>
                    <a:pt x="1063" y="27"/>
                  </a:cubicBezTo>
                  <a:close/>
                  <a:moveTo>
                    <a:pt x="1157" y="29"/>
                  </a:moveTo>
                  <a:cubicBezTo>
                    <a:pt x="1159" y="30"/>
                    <a:pt x="1161" y="30"/>
                    <a:pt x="1163" y="31"/>
                  </a:cubicBezTo>
                  <a:cubicBezTo>
                    <a:pt x="1163" y="28"/>
                    <a:pt x="1158" y="27"/>
                    <a:pt x="1157" y="29"/>
                  </a:cubicBezTo>
                  <a:close/>
                  <a:moveTo>
                    <a:pt x="966" y="79"/>
                  </a:moveTo>
                  <a:cubicBezTo>
                    <a:pt x="979" y="79"/>
                    <a:pt x="987" y="91"/>
                    <a:pt x="1000" y="85"/>
                  </a:cubicBezTo>
                  <a:cubicBezTo>
                    <a:pt x="983" y="83"/>
                    <a:pt x="971" y="65"/>
                    <a:pt x="984" y="55"/>
                  </a:cubicBezTo>
                  <a:cubicBezTo>
                    <a:pt x="988" y="52"/>
                    <a:pt x="993" y="54"/>
                    <a:pt x="996" y="49"/>
                  </a:cubicBezTo>
                  <a:cubicBezTo>
                    <a:pt x="992" y="41"/>
                    <a:pt x="983" y="46"/>
                    <a:pt x="978" y="50"/>
                  </a:cubicBezTo>
                  <a:cubicBezTo>
                    <a:pt x="970" y="49"/>
                    <a:pt x="966" y="53"/>
                    <a:pt x="962" y="58"/>
                  </a:cubicBezTo>
                  <a:cubicBezTo>
                    <a:pt x="969" y="61"/>
                    <a:pt x="963" y="73"/>
                    <a:pt x="966" y="79"/>
                  </a:cubicBezTo>
                  <a:close/>
                  <a:moveTo>
                    <a:pt x="1026" y="63"/>
                  </a:moveTo>
                  <a:cubicBezTo>
                    <a:pt x="1029" y="64"/>
                    <a:pt x="1031" y="68"/>
                    <a:pt x="1033" y="64"/>
                  </a:cubicBezTo>
                  <a:cubicBezTo>
                    <a:pt x="1032" y="63"/>
                    <a:pt x="1028" y="61"/>
                    <a:pt x="1026" y="63"/>
                  </a:cubicBezTo>
                  <a:close/>
                  <a:moveTo>
                    <a:pt x="1025" y="92"/>
                  </a:moveTo>
                  <a:cubicBezTo>
                    <a:pt x="1021" y="90"/>
                    <a:pt x="1015" y="86"/>
                    <a:pt x="1011" y="88"/>
                  </a:cubicBezTo>
                  <a:cubicBezTo>
                    <a:pt x="1014" y="90"/>
                    <a:pt x="1020" y="94"/>
                    <a:pt x="1025" y="92"/>
                  </a:cubicBezTo>
                  <a:close/>
                  <a:moveTo>
                    <a:pt x="618" y="123"/>
                  </a:moveTo>
                  <a:cubicBezTo>
                    <a:pt x="612" y="123"/>
                    <a:pt x="617" y="119"/>
                    <a:pt x="617" y="117"/>
                  </a:cubicBezTo>
                  <a:cubicBezTo>
                    <a:pt x="614" y="117"/>
                    <a:pt x="614" y="116"/>
                    <a:pt x="614" y="114"/>
                  </a:cubicBezTo>
                  <a:cubicBezTo>
                    <a:pt x="605" y="120"/>
                    <a:pt x="599" y="113"/>
                    <a:pt x="590" y="118"/>
                  </a:cubicBezTo>
                  <a:cubicBezTo>
                    <a:pt x="590" y="117"/>
                    <a:pt x="590" y="115"/>
                    <a:pt x="589" y="115"/>
                  </a:cubicBezTo>
                  <a:cubicBezTo>
                    <a:pt x="588" y="118"/>
                    <a:pt x="582" y="120"/>
                    <a:pt x="580" y="119"/>
                  </a:cubicBezTo>
                  <a:cubicBezTo>
                    <a:pt x="582" y="117"/>
                    <a:pt x="585" y="116"/>
                    <a:pt x="584" y="111"/>
                  </a:cubicBezTo>
                  <a:cubicBezTo>
                    <a:pt x="577" y="113"/>
                    <a:pt x="569" y="115"/>
                    <a:pt x="565" y="119"/>
                  </a:cubicBezTo>
                  <a:cubicBezTo>
                    <a:pt x="568" y="121"/>
                    <a:pt x="572" y="116"/>
                    <a:pt x="574" y="119"/>
                  </a:cubicBezTo>
                  <a:cubicBezTo>
                    <a:pt x="573" y="125"/>
                    <a:pt x="562" y="121"/>
                    <a:pt x="559" y="125"/>
                  </a:cubicBezTo>
                  <a:cubicBezTo>
                    <a:pt x="563" y="124"/>
                    <a:pt x="564" y="126"/>
                    <a:pt x="566" y="129"/>
                  </a:cubicBezTo>
                  <a:cubicBezTo>
                    <a:pt x="563" y="133"/>
                    <a:pt x="556" y="128"/>
                    <a:pt x="555" y="134"/>
                  </a:cubicBezTo>
                  <a:cubicBezTo>
                    <a:pt x="559" y="135"/>
                    <a:pt x="561" y="134"/>
                    <a:pt x="564" y="133"/>
                  </a:cubicBezTo>
                  <a:cubicBezTo>
                    <a:pt x="564" y="137"/>
                    <a:pt x="567" y="137"/>
                    <a:pt x="568" y="140"/>
                  </a:cubicBezTo>
                  <a:cubicBezTo>
                    <a:pt x="584" y="136"/>
                    <a:pt x="608" y="137"/>
                    <a:pt x="618" y="123"/>
                  </a:cubicBezTo>
                  <a:close/>
                  <a:moveTo>
                    <a:pt x="651" y="184"/>
                  </a:moveTo>
                  <a:cubicBezTo>
                    <a:pt x="654" y="184"/>
                    <a:pt x="656" y="182"/>
                    <a:pt x="656" y="178"/>
                  </a:cubicBezTo>
                  <a:cubicBezTo>
                    <a:pt x="653" y="178"/>
                    <a:pt x="651" y="180"/>
                    <a:pt x="651" y="184"/>
                  </a:cubicBezTo>
                  <a:close/>
                  <a:moveTo>
                    <a:pt x="635" y="196"/>
                  </a:moveTo>
                  <a:cubicBezTo>
                    <a:pt x="634" y="194"/>
                    <a:pt x="634" y="192"/>
                    <a:pt x="633" y="191"/>
                  </a:cubicBezTo>
                  <a:cubicBezTo>
                    <a:pt x="631" y="192"/>
                    <a:pt x="631" y="196"/>
                    <a:pt x="635" y="196"/>
                  </a:cubicBezTo>
                  <a:close/>
                  <a:moveTo>
                    <a:pt x="604" y="197"/>
                  </a:moveTo>
                  <a:cubicBezTo>
                    <a:pt x="601" y="200"/>
                    <a:pt x="595" y="199"/>
                    <a:pt x="595" y="204"/>
                  </a:cubicBezTo>
                  <a:cubicBezTo>
                    <a:pt x="601" y="205"/>
                    <a:pt x="606" y="201"/>
                    <a:pt x="604" y="197"/>
                  </a:cubicBezTo>
                  <a:close/>
                  <a:moveTo>
                    <a:pt x="595" y="213"/>
                  </a:moveTo>
                  <a:cubicBezTo>
                    <a:pt x="599" y="213"/>
                    <a:pt x="599" y="210"/>
                    <a:pt x="599" y="207"/>
                  </a:cubicBezTo>
                  <a:cubicBezTo>
                    <a:pt x="595" y="207"/>
                    <a:pt x="593" y="211"/>
                    <a:pt x="595" y="213"/>
                  </a:cubicBezTo>
                  <a:close/>
                  <a:moveTo>
                    <a:pt x="280" y="210"/>
                  </a:moveTo>
                  <a:cubicBezTo>
                    <a:pt x="262" y="220"/>
                    <a:pt x="248" y="231"/>
                    <a:pt x="232" y="242"/>
                  </a:cubicBezTo>
                  <a:cubicBezTo>
                    <a:pt x="234" y="251"/>
                    <a:pt x="231" y="253"/>
                    <a:pt x="227" y="259"/>
                  </a:cubicBezTo>
                  <a:cubicBezTo>
                    <a:pt x="232" y="260"/>
                    <a:pt x="226" y="264"/>
                    <a:pt x="227" y="266"/>
                  </a:cubicBezTo>
                  <a:cubicBezTo>
                    <a:pt x="232" y="265"/>
                    <a:pt x="235" y="261"/>
                    <a:pt x="239" y="258"/>
                  </a:cubicBezTo>
                  <a:cubicBezTo>
                    <a:pt x="241" y="246"/>
                    <a:pt x="254" y="245"/>
                    <a:pt x="258" y="235"/>
                  </a:cubicBezTo>
                  <a:cubicBezTo>
                    <a:pt x="257" y="234"/>
                    <a:pt x="255" y="238"/>
                    <a:pt x="255" y="235"/>
                  </a:cubicBezTo>
                  <a:cubicBezTo>
                    <a:pt x="261" y="225"/>
                    <a:pt x="272" y="219"/>
                    <a:pt x="280" y="210"/>
                  </a:cubicBezTo>
                  <a:close/>
                  <a:moveTo>
                    <a:pt x="252" y="214"/>
                  </a:moveTo>
                  <a:cubicBezTo>
                    <a:pt x="250" y="216"/>
                    <a:pt x="245" y="220"/>
                    <a:pt x="248" y="224"/>
                  </a:cubicBezTo>
                  <a:cubicBezTo>
                    <a:pt x="250" y="221"/>
                    <a:pt x="254" y="217"/>
                    <a:pt x="252" y="214"/>
                  </a:cubicBezTo>
                  <a:close/>
                  <a:moveTo>
                    <a:pt x="520" y="272"/>
                  </a:moveTo>
                  <a:cubicBezTo>
                    <a:pt x="521" y="276"/>
                    <a:pt x="521" y="277"/>
                    <a:pt x="522" y="280"/>
                  </a:cubicBezTo>
                  <a:cubicBezTo>
                    <a:pt x="540" y="274"/>
                    <a:pt x="569" y="277"/>
                    <a:pt x="570" y="252"/>
                  </a:cubicBezTo>
                  <a:cubicBezTo>
                    <a:pt x="576" y="249"/>
                    <a:pt x="586" y="246"/>
                    <a:pt x="582" y="235"/>
                  </a:cubicBezTo>
                  <a:cubicBezTo>
                    <a:pt x="572" y="230"/>
                    <a:pt x="564" y="233"/>
                    <a:pt x="556" y="239"/>
                  </a:cubicBezTo>
                  <a:cubicBezTo>
                    <a:pt x="556" y="241"/>
                    <a:pt x="557" y="241"/>
                    <a:pt x="557" y="243"/>
                  </a:cubicBezTo>
                  <a:cubicBezTo>
                    <a:pt x="554" y="243"/>
                    <a:pt x="554" y="245"/>
                    <a:pt x="551" y="245"/>
                  </a:cubicBezTo>
                  <a:cubicBezTo>
                    <a:pt x="549" y="244"/>
                    <a:pt x="549" y="241"/>
                    <a:pt x="546" y="242"/>
                  </a:cubicBezTo>
                  <a:cubicBezTo>
                    <a:pt x="542" y="246"/>
                    <a:pt x="538" y="250"/>
                    <a:pt x="536" y="255"/>
                  </a:cubicBezTo>
                  <a:cubicBezTo>
                    <a:pt x="536" y="258"/>
                    <a:pt x="540" y="256"/>
                    <a:pt x="540" y="259"/>
                  </a:cubicBezTo>
                  <a:cubicBezTo>
                    <a:pt x="532" y="263"/>
                    <a:pt x="527" y="268"/>
                    <a:pt x="520" y="272"/>
                  </a:cubicBezTo>
                  <a:close/>
                  <a:moveTo>
                    <a:pt x="591" y="247"/>
                  </a:moveTo>
                  <a:cubicBezTo>
                    <a:pt x="588" y="244"/>
                    <a:pt x="585" y="248"/>
                    <a:pt x="585" y="251"/>
                  </a:cubicBezTo>
                  <a:cubicBezTo>
                    <a:pt x="588" y="251"/>
                    <a:pt x="589" y="249"/>
                    <a:pt x="591" y="247"/>
                  </a:cubicBezTo>
                  <a:close/>
                  <a:moveTo>
                    <a:pt x="212" y="259"/>
                  </a:moveTo>
                  <a:cubicBezTo>
                    <a:pt x="216" y="258"/>
                    <a:pt x="220" y="253"/>
                    <a:pt x="219" y="251"/>
                  </a:cubicBezTo>
                  <a:cubicBezTo>
                    <a:pt x="218" y="254"/>
                    <a:pt x="213" y="255"/>
                    <a:pt x="212" y="259"/>
                  </a:cubicBezTo>
                  <a:close/>
                  <a:moveTo>
                    <a:pt x="673" y="447"/>
                  </a:moveTo>
                  <a:cubicBezTo>
                    <a:pt x="678" y="442"/>
                    <a:pt x="685" y="428"/>
                    <a:pt x="678" y="420"/>
                  </a:cubicBezTo>
                  <a:cubicBezTo>
                    <a:pt x="670" y="427"/>
                    <a:pt x="664" y="431"/>
                    <a:pt x="666" y="444"/>
                  </a:cubicBezTo>
                  <a:cubicBezTo>
                    <a:pt x="669" y="445"/>
                    <a:pt x="669" y="448"/>
                    <a:pt x="673" y="447"/>
                  </a:cubicBezTo>
                  <a:close/>
                  <a:moveTo>
                    <a:pt x="654" y="488"/>
                  </a:moveTo>
                  <a:cubicBezTo>
                    <a:pt x="663" y="487"/>
                    <a:pt x="664" y="483"/>
                    <a:pt x="671" y="485"/>
                  </a:cubicBezTo>
                  <a:cubicBezTo>
                    <a:pt x="677" y="471"/>
                    <a:pt x="685" y="438"/>
                    <a:pt x="663" y="454"/>
                  </a:cubicBezTo>
                  <a:cubicBezTo>
                    <a:pt x="660" y="453"/>
                    <a:pt x="658" y="450"/>
                    <a:pt x="656" y="452"/>
                  </a:cubicBezTo>
                  <a:cubicBezTo>
                    <a:pt x="654" y="456"/>
                    <a:pt x="658" y="457"/>
                    <a:pt x="658" y="461"/>
                  </a:cubicBezTo>
                  <a:cubicBezTo>
                    <a:pt x="658" y="469"/>
                    <a:pt x="651" y="479"/>
                    <a:pt x="654" y="488"/>
                  </a:cubicBezTo>
                  <a:close/>
                  <a:moveTo>
                    <a:pt x="602" y="468"/>
                  </a:moveTo>
                  <a:cubicBezTo>
                    <a:pt x="603" y="464"/>
                    <a:pt x="597" y="462"/>
                    <a:pt x="594" y="465"/>
                  </a:cubicBezTo>
                  <a:cubicBezTo>
                    <a:pt x="595" y="468"/>
                    <a:pt x="599" y="471"/>
                    <a:pt x="602" y="468"/>
                  </a:cubicBezTo>
                  <a:close/>
                  <a:moveTo>
                    <a:pt x="590" y="468"/>
                  </a:moveTo>
                  <a:cubicBezTo>
                    <a:pt x="587" y="463"/>
                    <a:pt x="577" y="465"/>
                    <a:pt x="575" y="470"/>
                  </a:cubicBezTo>
                  <a:cubicBezTo>
                    <a:pt x="578" y="477"/>
                    <a:pt x="590" y="478"/>
                    <a:pt x="590" y="468"/>
                  </a:cubicBezTo>
                  <a:close/>
                  <a:moveTo>
                    <a:pt x="880" y="468"/>
                  </a:moveTo>
                  <a:cubicBezTo>
                    <a:pt x="879" y="472"/>
                    <a:pt x="883" y="470"/>
                    <a:pt x="884" y="470"/>
                  </a:cubicBezTo>
                  <a:cubicBezTo>
                    <a:pt x="885" y="468"/>
                    <a:pt x="881" y="467"/>
                    <a:pt x="880" y="468"/>
                  </a:cubicBezTo>
                  <a:close/>
                  <a:moveTo>
                    <a:pt x="900" y="474"/>
                  </a:moveTo>
                  <a:cubicBezTo>
                    <a:pt x="898" y="473"/>
                    <a:pt x="894" y="473"/>
                    <a:pt x="893" y="474"/>
                  </a:cubicBezTo>
                  <a:cubicBezTo>
                    <a:pt x="892" y="480"/>
                    <a:pt x="900" y="479"/>
                    <a:pt x="900" y="474"/>
                  </a:cubicBezTo>
                  <a:close/>
                  <a:moveTo>
                    <a:pt x="563" y="477"/>
                  </a:moveTo>
                  <a:cubicBezTo>
                    <a:pt x="561" y="477"/>
                    <a:pt x="560" y="477"/>
                    <a:pt x="559" y="476"/>
                  </a:cubicBezTo>
                  <a:cubicBezTo>
                    <a:pt x="558" y="478"/>
                    <a:pt x="555" y="480"/>
                    <a:pt x="557" y="483"/>
                  </a:cubicBezTo>
                  <a:cubicBezTo>
                    <a:pt x="560" y="482"/>
                    <a:pt x="563" y="481"/>
                    <a:pt x="563" y="477"/>
                  </a:cubicBezTo>
                  <a:close/>
                  <a:moveTo>
                    <a:pt x="826" y="506"/>
                  </a:moveTo>
                  <a:cubicBezTo>
                    <a:pt x="828" y="507"/>
                    <a:pt x="832" y="508"/>
                    <a:pt x="834" y="506"/>
                  </a:cubicBezTo>
                  <a:cubicBezTo>
                    <a:pt x="834" y="501"/>
                    <a:pt x="825" y="499"/>
                    <a:pt x="826" y="506"/>
                  </a:cubicBezTo>
                  <a:close/>
                  <a:moveTo>
                    <a:pt x="830" y="510"/>
                  </a:moveTo>
                  <a:cubicBezTo>
                    <a:pt x="830" y="515"/>
                    <a:pt x="830" y="515"/>
                    <a:pt x="830" y="515"/>
                  </a:cubicBezTo>
                  <a:cubicBezTo>
                    <a:pt x="835" y="519"/>
                    <a:pt x="836" y="510"/>
                    <a:pt x="832" y="509"/>
                  </a:cubicBezTo>
                  <a:cubicBezTo>
                    <a:pt x="831" y="510"/>
                    <a:pt x="831" y="510"/>
                    <a:pt x="830" y="510"/>
                  </a:cubicBezTo>
                  <a:close/>
                  <a:moveTo>
                    <a:pt x="892" y="511"/>
                  </a:moveTo>
                  <a:cubicBezTo>
                    <a:pt x="895" y="513"/>
                    <a:pt x="895" y="518"/>
                    <a:pt x="899" y="515"/>
                  </a:cubicBezTo>
                  <a:cubicBezTo>
                    <a:pt x="900" y="511"/>
                    <a:pt x="893" y="507"/>
                    <a:pt x="892" y="511"/>
                  </a:cubicBezTo>
                  <a:close/>
                  <a:moveTo>
                    <a:pt x="922" y="511"/>
                  </a:moveTo>
                  <a:cubicBezTo>
                    <a:pt x="922" y="512"/>
                    <a:pt x="920" y="513"/>
                    <a:pt x="921" y="515"/>
                  </a:cubicBezTo>
                  <a:cubicBezTo>
                    <a:pt x="922" y="516"/>
                    <a:pt x="925" y="516"/>
                    <a:pt x="927" y="515"/>
                  </a:cubicBezTo>
                  <a:cubicBezTo>
                    <a:pt x="926" y="512"/>
                    <a:pt x="925" y="510"/>
                    <a:pt x="922" y="511"/>
                  </a:cubicBezTo>
                  <a:close/>
                  <a:moveTo>
                    <a:pt x="915" y="515"/>
                  </a:moveTo>
                  <a:cubicBezTo>
                    <a:pt x="912" y="514"/>
                    <a:pt x="911" y="515"/>
                    <a:pt x="911" y="518"/>
                  </a:cubicBezTo>
                  <a:cubicBezTo>
                    <a:pt x="915" y="518"/>
                    <a:pt x="915" y="518"/>
                    <a:pt x="915" y="518"/>
                  </a:cubicBezTo>
                  <a:lnTo>
                    <a:pt x="915" y="515"/>
                  </a:lnTo>
                  <a:close/>
                  <a:moveTo>
                    <a:pt x="890" y="517"/>
                  </a:moveTo>
                  <a:cubicBezTo>
                    <a:pt x="889" y="516"/>
                    <a:pt x="886" y="514"/>
                    <a:pt x="884" y="516"/>
                  </a:cubicBezTo>
                  <a:cubicBezTo>
                    <a:pt x="884" y="518"/>
                    <a:pt x="885" y="519"/>
                    <a:pt x="885" y="519"/>
                  </a:cubicBezTo>
                  <a:cubicBezTo>
                    <a:pt x="888" y="519"/>
                    <a:pt x="889" y="519"/>
                    <a:pt x="890" y="517"/>
                  </a:cubicBezTo>
                  <a:close/>
                  <a:moveTo>
                    <a:pt x="923" y="522"/>
                  </a:moveTo>
                  <a:cubicBezTo>
                    <a:pt x="925" y="522"/>
                    <a:pt x="927" y="522"/>
                    <a:pt x="927" y="519"/>
                  </a:cubicBezTo>
                  <a:cubicBezTo>
                    <a:pt x="924" y="519"/>
                    <a:pt x="923" y="520"/>
                    <a:pt x="923" y="522"/>
                  </a:cubicBezTo>
                  <a:close/>
                  <a:moveTo>
                    <a:pt x="908" y="527"/>
                  </a:moveTo>
                  <a:cubicBezTo>
                    <a:pt x="910" y="522"/>
                    <a:pt x="906" y="522"/>
                    <a:pt x="903" y="521"/>
                  </a:cubicBezTo>
                  <a:cubicBezTo>
                    <a:pt x="901" y="523"/>
                    <a:pt x="902" y="526"/>
                    <a:pt x="903" y="528"/>
                  </a:cubicBezTo>
                  <a:cubicBezTo>
                    <a:pt x="905" y="528"/>
                    <a:pt x="907" y="528"/>
                    <a:pt x="908" y="527"/>
                  </a:cubicBezTo>
                  <a:close/>
                  <a:moveTo>
                    <a:pt x="929" y="531"/>
                  </a:moveTo>
                  <a:cubicBezTo>
                    <a:pt x="933" y="531"/>
                    <a:pt x="936" y="529"/>
                    <a:pt x="936" y="524"/>
                  </a:cubicBezTo>
                  <a:cubicBezTo>
                    <a:pt x="931" y="524"/>
                    <a:pt x="928" y="525"/>
                    <a:pt x="929" y="531"/>
                  </a:cubicBezTo>
                  <a:close/>
                  <a:moveTo>
                    <a:pt x="916" y="534"/>
                  </a:moveTo>
                  <a:cubicBezTo>
                    <a:pt x="920" y="537"/>
                    <a:pt x="926" y="533"/>
                    <a:pt x="920" y="531"/>
                  </a:cubicBezTo>
                  <a:cubicBezTo>
                    <a:pt x="920" y="533"/>
                    <a:pt x="916" y="531"/>
                    <a:pt x="916" y="534"/>
                  </a:cubicBezTo>
                  <a:close/>
                  <a:moveTo>
                    <a:pt x="898" y="536"/>
                  </a:moveTo>
                  <a:cubicBezTo>
                    <a:pt x="898" y="535"/>
                    <a:pt x="898" y="535"/>
                    <a:pt x="899" y="535"/>
                  </a:cubicBezTo>
                  <a:cubicBezTo>
                    <a:pt x="899" y="533"/>
                    <a:pt x="899" y="533"/>
                    <a:pt x="899" y="533"/>
                  </a:cubicBezTo>
                  <a:cubicBezTo>
                    <a:pt x="898" y="533"/>
                    <a:pt x="898" y="533"/>
                    <a:pt x="898" y="532"/>
                  </a:cubicBezTo>
                  <a:cubicBezTo>
                    <a:pt x="896" y="532"/>
                    <a:pt x="896" y="532"/>
                    <a:pt x="896" y="532"/>
                  </a:cubicBezTo>
                  <a:cubicBezTo>
                    <a:pt x="896" y="532"/>
                    <a:pt x="896" y="533"/>
                    <a:pt x="895" y="533"/>
                  </a:cubicBezTo>
                  <a:cubicBezTo>
                    <a:pt x="895" y="535"/>
                    <a:pt x="895" y="535"/>
                    <a:pt x="895" y="535"/>
                  </a:cubicBezTo>
                  <a:cubicBezTo>
                    <a:pt x="896" y="535"/>
                    <a:pt x="896" y="535"/>
                    <a:pt x="896" y="536"/>
                  </a:cubicBezTo>
                  <a:lnTo>
                    <a:pt x="898" y="536"/>
                  </a:lnTo>
                  <a:close/>
                  <a:moveTo>
                    <a:pt x="948" y="535"/>
                  </a:moveTo>
                  <a:cubicBezTo>
                    <a:pt x="942" y="531"/>
                    <a:pt x="937" y="543"/>
                    <a:pt x="943" y="545"/>
                  </a:cubicBezTo>
                  <a:cubicBezTo>
                    <a:pt x="945" y="542"/>
                    <a:pt x="948" y="540"/>
                    <a:pt x="948" y="535"/>
                  </a:cubicBezTo>
                  <a:close/>
                  <a:moveTo>
                    <a:pt x="738" y="546"/>
                  </a:moveTo>
                  <a:cubicBezTo>
                    <a:pt x="742" y="530"/>
                    <a:pt x="721" y="544"/>
                    <a:pt x="738" y="546"/>
                  </a:cubicBezTo>
                  <a:close/>
                  <a:moveTo>
                    <a:pt x="871" y="540"/>
                  </a:moveTo>
                  <a:cubicBezTo>
                    <a:pt x="870" y="538"/>
                    <a:pt x="866" y="538"/>
                    <a:pt x="864" y="539"/>
                  </a:cubicBezTo>
                  <a:cubicBezTo>
                    <a:pt x="863" y="543"/>
                    <a:pt x="871" y="543"/>
                    <a:pt x="871" y="540"/>
                  </a:cubicBezTo>
                  <a:close/>
                  <a:moveTo>
                    <a:pt x="931" y="546"/>
                  </a:moveTo>
                  <a:cubicBezTo>
                    <a:pt x="931" y="549"/>
                    <a:pt x="928" y="555"/>
                    <a:pt x="933" y="555"/>
                  </a:cubicBezTo>
                  <a:cubicBezTo>
                    <a:pt x="937" y="554"/>
                    <a:pt x="935" y="546"/>
                    <a:pt x="931" y="546"/>
                  </a:cubicBezTo>
                  <a:close/>
                  <a:moveTo>
                    <a:pt x="1040" y="559"/>
                  </a:moveTo>
                  <a:cubicBezTo>
                    <a:pt x="1041" y="555"/>
                    <a:pt x="1041" y="550"/>
                    <a:pt x="1043" y="546"/>
                  </a:cubicBezTo>
                  <a:cubicBezTo>
                    <a:pt x="1033" y="551"/>
                    <a:pt x="1019" y="551"/>
                    <a:pt x="1011" y="557"/>
                  </a:cubicBezTo>
                  <a:cubicBezTo>
                    <a:pt x="1017" y="570"/>
                    <a:pt x="1029" y="563"/>
                    <a:pt x="1040" y="559"/>
                  </a:cubicBezTo>
                  <a:close/>
                  <a:moveTo>
                    <a:pt x="879" y="557"/>
                  </a:moveTo>
                  <a:cubicBezTo>
                    <a:pt x="888" y="556"/>
                    <a:pt x="895" y="564"/>
                    <a:pt x="901" y="564"/>
                  </a:cubicBezTo>
                  <a:cubicBezTo>
                    <a:pt x="907" y="565"/>
                    <a:pt x="915" y="562"/>
                    <a:pt x="921" y="560"/>
                  </a:cubicBezTo>
                  <a:cubicBezTo>
                    <a:pt x="921" y="557"/>
                    <a:pt x="921" y="557"/>
                    <a:pt x="921" y="557"/>
                  </a:cubicBezTo>
                  <a:cubicBezTo>
                    <a:pt x="909" y="556"/>
                    <a:pt x="890" y="552"/>
                    <a:pt x="880" y="550"/>
                  </a:cubicBezTo>
                  <a:cubicBezTo>
                    <a:pt x="877" y="551"/>
                    <a:pt x="878" y="554"/>
                    <a:pt x="879" y="557"/>
                  </a:cubicBezTo>
                  <a:close/>
                  <a:moveTo>
                    <a:pt x="1674" y="879"/>
                  </a:moveTo>
                  <a:cubicBezTo>
                    <a:pt x="1683" y="865"/>
                    <a:pt x="1681" y="833"/>
                    <a:pt x="1670" y="822"/>
                  </a:cubicBezTo>
                  <a:cubicBezTo>
                    <a:pt x="1671" y="839"/>
                    <a:pt x="1667" y="864"/>
                    <a:pt x="1674" y="879"/>
                  </a:cubicBezTo>
                  <a:close/>
                  <a:moveTo>
                    <a:pt x="1346" y="1324"/>
                  </a:moveTo>
                  <a:cubicBezTo>
                    <a:pt x="1340" y="1316"/>
                    <a:pt x="1334" y="1319"/>
                    <a:pt x="1330" y="1326"/>
                  </a:cubicBezTo>
                  <a:cubicBezTo>
                    <a:pt x="1326" y="1332"/>
                    <a:pt x="1326" y="1337"/>
                    <a:pt x="1319" y="1342"/>
                  </a:cubicBezTo>
                  <a:cubicBezTo>
                    <a:pt x="1316" y="1344"/>
                    <a:pt x="1314" y="1344"/>
                    <a:pt x="1311" y="1347"/>
                  </a:cubicBezTo>
                  <a:cubicBezTo>
                    <a:pt x="1310" y="1350"/>
                    <a:pt x="1310" y="1355"/>
                    <a:pt x="1307" y="1357"/>
                  </a:cubicBezTo>
                  <a:cubicBezTo>
                    <a:pt x="1299" y="1352"/>
                    <a:pt x="1299" y="1365"/>
                    <a:pt x="1294" y="1369"/>
                  </a:cubicBezTo>
                  <a:cubicBezTo>
                    <a:pt x="1293" y="1369"/>
                    <a:pt x="1294" y="1366"/>
                    <a:pt x="1290" y="1367"/>
                  </a:cubicBezTo>
                  <a:cubicBezTo>
                    <a:pt x="1290" y="1370"/>
                    <a:pt x="1289" y="1373"/>
                    <a:pt x="1288" y="1375"/>
                  </a:cubicBezTo>
                  <a:cubicBezTo>
                    <a:pt x="1274" y="1380"/>
                    <a:pt x="1261" y="1387"/>
                    <a:pt x="1246" y="1392"/>
                  </a:cubicBezTo>
                  <a:cubicBezTo>
                    <a:pt x="1245" y="1399"/>
                    <a:pt x="1239" y="1403"/>
                    <a:pt x="1234" y="1406"/>
                  </a:cubicBezTo>
                  <a:cubicBezTo>
                    <a:pt x="1229" y="1419"/>
                    <a:pt x="1234" y="1431"/>
                    <a:pt x="1228" y="1440"/>
                  </a:cubicBezTo>
                  <a:cubicBezTo>
                    <a:pt x="1222" y="1449"/>
                    <a:pt x="1206" y="1451"/>
                    <a:pt x="1200" y="1461"/>
                  </a:cubicBezTo>
                  <a:cubicBezTo>
                    <a:pt x="1196" y="1468"/>
                    <a:pt x="1195" y="1479"/>
                    <a:pt x="1200" y="1486"/>
                  </a:cubicBezTo>
                  <a:cubicBezTo>
                    <a:pt x="1199" y="1488"/>
                    <a:pt x="1197" y="1489"/>
                    <a:pt x="1196" y="1492"/>
                  </a:cubicBezTo>
                  <a:cubicBezTo>
                    <a:pt x="1210" y="1500"/>
                    <a:pt x="1225" y="1491"/>
                    <a:pt x="1237" y="1484"/>
                  </a:cubicBezTo>
                  <a:cubicBezTo>
                    <a:pt x="1249" y="1477"/>
                    <a:pt x="1252" y="1470"/>
                    <a:pt x="1258" y="1461"/>
                  </a:cubicBezTo>
                  <a:cubicBezTo>
                    <a:pt x="1266" y="1449"/>
                    <a:pt x="1279" y="1438"/>
                    <a:pt x="1290" y="1426"/>
                  </a:cubicBezTo>
                  <a:cubicBezTo>
                    <a:pt x="1303" y="1412"/>
                    <a:pt x="1321" y="1396"/>
                    <a:pt x="1320" y="1379"/>
                  </a:cubicBezTo>
                  <a:cubicBezTo>
                    <a:pt x="1329" y="1372"/>
                    <a:pt x="1331" y="1358"/>
                    <a:pt x="1346" y="1357"/>
                  </a:cubicBezTo>
                  <a:cubicBezTo>
                    <a:pt x="1347" y="1353"/>
                    <a:pt x="1345" y="1350"/>
                    <a:pt x="1343" y="1348"/>
                  </a:cubicBezTo>
                  <a:cubicBezTo>
                    <a:pt x="1345" y="1344"/>
                    <a:pt x="1348" y="1342"/>
                    <a:pt x="1349" y="1337"/>
                  </a:cubicBezTo>
                  <a:cubicBezTo>
                    <a:pt x="1346" y="1333"/>
                    <a:pt x="1345" y="1330"/>
                    <a:pt x="1346" y="1324"/>
                  </a:cubicBezTo>
                  <a:close/>
                  <a:moveTo>
                    <a:pt x="543" y="30"/>
                  </a:moveTo>
                  <a:cubicBezTo>
                    <a:pt x="549" y="31"/>
                    <a:pt x="558" y="29"/>
                    <a:pt x="561" y="24"/>
                  </a:cubicBezTo>
                  <a:cubicBezTo>
                    <a:pt x="559" y="23"/>
                    <a:pt x="555" y="25"/>
                    <a:pt x="555" y="23"/>
                  </a:cubicBezTo>
                  <a:cubicBezTo>
                    <a:pt x="557" y="20"/>
                    <a:pt x="562" y="20"/>
                    <a:pt x="565" y="18"/>
                  </a:cubicBezTo>
                  <a:cubicBezTo>
                    <a:pt x="566" y="22"/>
                    <a:pt x="567" y="23"/>
                    <a:pt x="567" y="25"/>
                  </a:cubicBezTo>
                  <a:cubicBezTo>
                    <a:pt x="591" y="20"/>
                    <a:pt x="609" y="13"/>
                    <a:pt x="635" y="14"/>
                  </a:cubicBezTo>
                  <a:cubicBezTo>
                    <a:pt x="628" y="14"/>
                    <a:pt x="628" y="14"/>
                    <a:pt x="628" y="14"/>
                  </a:cubicBezTo>
                  <a:cubicBezTo>
                    <a:pt x="619" y="24"/>
                    <a:pt x="601" y="16"/>
                    <a:pt x="593" y="22"/>
                  </a:cubicBezTo>
                  <a:cubicBezTo>
                    <a:pt x="592" y="24"/>
                    <a:pt x="595" y="25"/>
                    <a:pt x="593" y="26"/>
                  </a:cubicBezTo>
                  <a:cubicBezTo>
                    <a:pt x="591" y="26"/>
                    <a:pt x="590" y="24"/>
                    <a:pt x="589" y="23"/>
                  </a:cubicBezTo>
                  <a:cubicBezTo>
                    <a:pt x="584" y="25"/>
                    <a:pt x="579" y="26"/>
                    <a:pt x="576" y="31"/>
                  </a:cubicBezTo>
                  <a:cubicBezTo>
                    <a:pt x="580" y="32"/>
                    <a:pt x="584" y="29"/>
                    <a:pt x="586" y="34"/>
                  </a:cubicBezTo>
                  <a:cubicBezTo>
                    <a:pt x="573" y="46"/>
                    <a:pt x="553" y="51"/>
                    <a:pt x="537" y="59"/>
                  </a:cubicBezTo>
                  <a:cubicBezTo>
                    <a:pt x="541" y="61"/>
                    <a:pt x="545" y="57"/>
                    <a:pt x="546" y="59"/>
                  </a:cubicBezTo>
                  <a:cubicBezTo>
                    <a:pt x="542" y="61"/>
                    <a:pt x="540" y="65"/>
                    <a:pt x="534" y="66"/>
                  </a:cubicBezTo>
                  <a:cubicBezTo>
                    <a:pt x="534" y="62"/>
                    <a:pt x="534" y="62"/>
                    <a:pt x="534" y="62"/>
                  </a:cubicBezTo>
                  <a:cubicBezTo>
                    <a:pt x="528" y="61"/>
                    <a:pt x="525" y="67"/>
                    <a:pt x="527" y="71"/>
                  </a:cubicBezTo>
                  <a:cubicBezTo>
                    <a:pt x="521" y="74"/>
                    <a:pt x="515" y="77"/>
                    <a:pt x="508" y="79"/>
                  </a:cubicBezTo>
                  <a:cubicBezTo>
                    <a:pt x="508" y="77"/>
                    <a:pt x="510" y="77"/>
                    <a:pt x="507" y="77"/>
                  </a:cubicBezTo>
                  <a:cubicBezTo>
                    <a:pt x="503" y="77"/>
                    <a:pt x="503" y="80"/>
                    <a:pt x="499" y="81"/>
                  </a:cubicBezTo>
                  <a:cubicBezTo>
                    <a:pt x="479" y="84"/>
                    <a:pt x="469" y="99"/>
                    <a:pt x="452" y="107"/>
                  </a:cubicBezTo>
                  <a:cubicBezTo>
                    <a:pt x="456" y="107"/>
                    <a:pt x="458" y="102"/>
                    <a:pt x="461" y="106"/>
                  </a:cubicBezTo>
                  <a:cubicBezTo>
                    <a:pt x="441" y="111"/>
                    <a:pt x="429" y="123"/>
                    <a:pt x="419" y="138"/>
                  </a:cubicBezTo>
                  <a:cubicBezTo>
                    <a:pt x="422" y="140"/>
                    <a:pt x="423" y="138"/>
                    <a:pt x="426" y="137"/>
                  </a:cubicBezTo>
                  <a:cubicBezTo>
                    <a:pt x="423" y="141"/>
                    <a:pt x="417" y="144"/>
                    <a:pt x="418" y="149"/>
                  </a:cubicBezTo>
                  <a:cubicBezTo>
                    <a:pt x="438" y="144"/>
                    <a:pt x="451" y="129"/>
                    <a:pt x="469" y="123"/>
                  </a:cubicBezTo>
                  <a:cubicBezTo>
                    <a:pt x="476" y="120"/>
                    <a:pt x="483" y="118"/>
                    <a:pt x="490" y="114"/>
                  </a:cubicBezTo>
                  <a:cubicBezTo>
                    <a:pt x="490" y="112"/>
                    <a:pt x="492" y="111"/>
                    <a:pt x="494" y="110"/>
                  </a:cubicBezTo>
                  <a:cubicBezTo>
                    <a:pt x="515" y="109"/>
                    <a:pt x="539" y="103"/>
                    <a:pt x="564" y="92"/>
                  </a:cubicBezTo>
                  <a:cubicBezTo>
                    <a:pt x="562" y="94"/>
                    <a:pt x="564" y="93"/>
                    <a:pt x="565" y="95"/>
                  </a:cubicBezTo>
                  <a:cubicBezTo>
                    <a:pt x="585" y="94"/>
                    <a:pt x="601" y="89"/>
                    <a:pt x="619" y="85"/>
                  </a:cubicBezTo>
                  <a:cubicBezTo>
                    <a:pt x="618" y="82"/>
                    <a:pt x="614" y="82"/>
                    <a:pt x="612" y="80"/>
                  </a:cubicBezTo>
                  <a:cubicBezTo>
                    <a:pt x="616" y="79"/>
                    <a:pt x="616" y="74"/>
                    <a:pt x="622" y="75"/>
                  </a:cubicBezTo>
                  <a:cubicBezTo>
                    <a:pt x="622" y="77"/>
                    <a:pt x="619" y="77"/>
                    <a:pt x="618" y="80"/>
                  </a:cubicBezTo>
                  <a:cubicBezTo>
                    <a:pt x="627" y="89"/>
                    <a:pt x="641" y="68"/>
                    <a:pt x="631" y="63"/>
                  </a:cubicBezTo>
                  <a:cubicBezTo>
                    <a:pt x="634" y="62"/>
                    <a:pt x="637" y="64"/>
                    <a:pt x="641" y="62"/>
                  </a:cubicBezTo>
                  <a:cubicBezTo>
                    <a:pt x="643" y="63"/>
                    <a:pt x="642" y="67"/>
                    <a:pt x="645" y="67"/>
                  </a:cubicBezTo>
                  <a:cubicBezTo>
                    <a:pt x="648" y="62"/>
                    <a:pt x="652" y="64"/>
                    <a:pt x="659" y="63"/>
                  </a:cubicBezTo>
                  <a:cubicBezTo>
                    <a:pt x="660" y="56"/>
                    <a:pt x="669" y="62"/>
                    <a:pt x="672" y="57"/>
                  </a:cubicBezTo>
                  <a:cubicBezTo>
                    <a:pt x="671" y="56"/>
                    <a:pt x="669" y="56"/>
                    <a:pt x="669" y="54"/>
                  </a:cubicBezTo>
                  <a:cubicBezTo>
                    <a:pt x="672" y="51"/>
                    <a:pt x="673" y="53"/>
                    <a:pt x="676" y="54"/>
                  </a:cubicBezTo>
                  <a:cubicBezTo>
                    <a:pt x="678" y="52"/>
                    <a:pt x="679" y="51"/>
                    <a:pt x="681" y="50"/>
                  </a:cubicBezTo>
                  <a:cubicBezTo>
                    <a:pt x="682" y="46"/>
                    <a:pt x="678" y="47"/>
                    <a:pt x="679" y="44"/>
                  </a:cubicBezTo>
                  <a:cubicBezTo>
                    <a:pt x="687" y="44"/>
                    <a:pt x="691" y="46"/>
                    <a:pt x="696" y="43"/>
                  </a:cubicBezTo>
                  <a:cubicBezTo>
                    <a:pt x="698" y="40"/>
                    <a:pt x="693" y="43"/>
                    <a:pt x="693" y="40"/>
                  </a:cubicBezTo>
                  <a:cubicBezTo>
                    <a:pt x="704" y="32"/>
                    <a:pt x="724" y="28"/>
                    <a:pt x="740" y="25"/>
                  </a:cubicBezTo>
                  <a:cubicBezTo>
                    <a:pt x="736" y="19"/>
                    <a:pt x="724" y="24"/>
                    <a:pt x="718" y="23"/>
                  </a:cubicBezTo>
                  <a:cubicBezTo>
                    <a:pt x="718" y="19"/>
                    <a:pt x="724" y="21"/>
                    <a:pt x="725" y="18"/>
                  </a:cubicBezTo>
                  <a:cubicBezTo>
                    <a:pt x="713" y="13"/>
                    <a:pt x="688" y="10"/>
                    <a:pt x="674" y="16"/>
                  </a:cubicBezTo>
                  <a:cubicBezTo>
                    <a:pt x="674" y="13"/>
                    <a:pt x="674" y="13"/>
                    <a:pt x="674" y="13"/>
                  </a:cubicBezTo>
                  <a:cubicBezTo>
                    <a:pt x="666" y="16"/>
                    <a:pt x="660" y="11"/>
                    <a:pt x="653" y="12"/>
                  </a:cubicBezTo>
                  <a:cubicBezTo>
                    <a:pt x="653" y="10"/>
                    <a:pt x="655" y="10"/>
                    <a:pt x="656" y="9"/>
                  </a:cubicBezTo>
                  <a:cubicBezTo>
                    <a:pt x="645" y="5"/>
                    <a:pt x="629" y="0"/>
                    <a:pt x="616" y="7"/>
                  </a:cubicBezTo>
                  <a:cubicBezTo>
                    <a:pt x="617" y="7"/>
                    <a:pt x="619" y="6"/>
                    <a:pt x="619" y="8"/>
                  </a:cubicBezTo>
                  <a:cubicBezTo>
                    <a:pt x="613" y="8"/>
                    <a:pt x="615" y="9"/>
                    <a:pt x="611" y="11"/>
                  </a:cubicBezTo>
                  <a:cubicBezTo>
                    <a:pt x="608" y="7"/>
                    <a:pt x="615" y="6"/>
                    <a:pt x="618" y="4"/>
                  </a:cubicBezTo>
                  <a:cubicBezTo>
                    <a:pt x="604" y="5"/>
                    <a:pt x="594" y="9"/>
                    <a:pt x="584" y="13"/>
                  </a:cubicBezTo>
                  <a:cubicBezTo>
                    <a:pt x="585" y="14"/>
                    <a:pt x="585" y="15"/>
                    <a:pt x="585" y="16"/>
                  </a:cubicBezTo>
                  <a:cubicBezTo>
                    <a:pt x="582" y="18"/>
                    <a:pt x="575" y="13"/>
                    <a:pt x="576" y="17"/>
                  </a:cubicBezTo>
                  <a:cubicBezTo>
                    <a:pt x="572" y="17"/>
                    <a:pt x="570" y="19"/>
                    <a:pt x="566" y="18"/>
                  </a:cubicBezTo>
                  <a:cubicBezTo>
                    <a:pt x="566" y="16"/>
                    <a:pt x="570" y="16"/>
                    <a:pt x="570" y="14"/>
                  </a:cubicBezTo>
                  <a:cubicBezTo>
                    <a:pt x="563" y="14"/>
                    <a:pt x="559" y="22"/>
                    <a:pt x="553" y="20"/>
                  </a:cubicBezTo>
                  <a:cubicBezTo>
                    <a:pt x="554" y="20"/>
                    <a:pt x="554" y="19"/>
                    <a:pt x="553" y="18"/>
                  </a:cubicBezTo>
                  <a:cubicBezTo>
                    <a:pt x="558" y="18"/>
                    <a:pt x="560" y="16"/>
                    <a:pt x="565" y="15"/>
                  </a:cubicBezTo>
                  <a:cubicBezTo>
                    <a:pt x="561" y="11"/>
                    <a:pt x="571" y="11"/>
                    <a:pt x="570" y="8"/>
                  </a:cubicBezTo>
                  <a:cubicBezTo>
                    <a:pt x="563" y="10"/>
                    <a:pt x="556" y="12"/>
                    <a:pt x="550" y="15"/>
                  </a:cubicBezTo>
                  <a:cubicBezTo>
                    <a:pt x="553" y="17"/>
                    <a:pt x="554" y="14"/>
                    <a:pt x="556" y="16"/>
                  </a:cubicBezTo>
                  <a:cubicBezTo>
                    <a:pt x="552" y="17"/>
                    <a:pt x="550" y="19"/>
                    <a:pt x="550" y="20"/>
                  </a:cubicBezTo>
                  <a:cubicBezTo>
                    <a:pt x="547" y="18"/>
                    <a:pt x="548" y="22"/>
                    <a:pt x="545" y="23"/>
                  </a:cubicBezTo>
                  <a:cubicBezTo>
                    <a:pt x="549" y="23"/>
                    <a:pt x="541" y="26"/>
                    <a:pt x="543" y="30"/>
                  </a:cubicBezTo>
                  <a:close/>
                  <a:moveTo>
                    <a:pt x="595" y="5"/>
                  </a:moveTo>
                  <a:cubicBezTo>
                    <a:pt x="588" y="5"/>
                    <a:pt x="580" y="11"/>
                    <a:pt x="577" y="13"/>
                  </a:cubicBezTo>
                  <a:cubicBezTo>
                    <a:pt x="580" y="13"/>
                    <a:pt x="582" y="12"/>
                    <a:pt x="586" y="11"/>
                  </a:cubicBezTo>
                  <a:cubicBezTo>
                    <a:pt x="585" y="7"/>
                    <a:pt x="592" y="9"/>
                    <a:pt x="595" y="5"/>
                  </a:cubicBezTo>
                  <a:close/>
                  <a:moveTo>
                    <a:pt x="397" y="110"/>
                  </a:moveTo>
                  <a:cubicBezTo>
                    <a:pt x="404" y="109"/>
                    <a:pt x="408" y="99"/>
                    <a:pt x="414" y="99"/>
                  </a:cubicBezTo>
                  <a:cubicBezTo>
                    <a:pt x="414" y="102"/>
                    <a:pt x="410" y="102"/>
                    <a:pt x="409" y="105"/>
                  </a:cubicBezTo>
                  <a:cubicBezTo>
                    <a:pt x="428" y="100"/>
                    <a:pt x="438" y="84"/>
                    <a:pt x="454" y="80"/>
                  </a:cubicBezTo>
                  <a:cubicBezTo>
                    <a:pt x="451" y="85"/>
                    <a:pt x="443" y="87"/>
                    <a:pt x="439" y="92"/>
                  </a:cubicBezTo>
                  <a:cubicBezTo>
                    <a:pt x="448" y="87"/>
                    <a:pt x="457" y="87"/>
                    <a:pt x="467" y="82"/>
                  </a:cubicBezTo>
                  <a:cubicBezTo>
                    <a:pt x="467" y="78"/>
                    <a:pt x="467" y="78"/>
                    <a:pt x="467" y="78"/>
                  </a:cubicBezTo>
                  <a:cubicBezTo>
                    <a:pt x="469" y="76"/>
                    <a:pt x="472" y="75"/>
                    <a:pt x="474" y="74"/>
                  </a:cubicBezTo>
                  <a:cubicBezTo>
                    <a:pt x="478" y="62"/>
                    <a:pt x="492" y="66"/>
                    <a:pt x="499" y="59"/>
                  </a:cubicBezTo>
                  <a:cubicBezTo>
                    <a:pt x="499" y="58"/>
                    <a:pt x="498" y="59"/>
                    <a:pt x="498" y="58"/>
                  </a:cubicBezTo>
                  <a:cubicBezTo>
                    <a:pt x="504" y="58"/>
                    <a:pt x="509" y="55"/>
                    <a:pt x="507" y="51"/>
                  </a:cubicBezTo>
                  <a:cubicBezTo>
                    <a:pt x="510" y="52"/>
                    <a:pt x="517" y="49"/>
                    <a:pt x="513" y="46"/>
                  </a:cubicBezTo>
                  <a:cubicBezTo>
                    <a:pt x="518" y="44"/>
                    <a:pt x="525" y="44"/>
                    <a:pt x="526" y="38"/>
                  </a:cubicBezTo>
                  <a:cubicBezTo>
                    <a:pt x="530" y="40"/>
                    <a:pt x="536" y="38"/>
                    <a:pt x="536" y="34"/>
                  </a:cubicBezTo>
                  <a:cubicBezTo>
                    <a:pt x="532" y="32"/>
                    <a:pt x="532" y="33"/>
                    <a:pt x="535" y="30"/>
                  </a:cubicBezTo>
                  <a:cubicBezTo>
                    <a:pt x="505" y="33"/>
                    <a:pt x="487" y="53"/>
                    <a:pt x="461" y="57"/>
                  </a:cubicBezTo>
                  <a:cubicBezTo>
                    <a:pt x="484" y="51"/>
                    <a:pt x="499" y="35"/>
                    <a:pt x="520" y="31"/>
                  </a:cubicBezTo>
                  <a:cubicBezTo>
                    <a:pt x="523" y="30"/>
                    <a:pt x="536" y="31"/>
                    <a:pt x="540" y="24"/>
                  </a:cubicBezTo>
                  <a:cubicBezTo>
                    <a:pt x="538" y="23"/>
                    <a:pt x="537" y="27"/>
                    <a:pt x="536" y="24"/>
                  </a:cubicBezTo>
                  <a:cubicBezTo>
                    <a:pt x="538" y="24"/>
                    <a:pt x="540" y="24"/>
                    <a:pt x="540" y="21"/>
                  </a:cubicBezTo>
                  <a:cubicBezTo>
                    <a:pt x="536" y="21"/>
                    <a:pt x="537" y="21"/>
                    <a:pt x="531" y="21"/>
                  </a:cubicBezTo>
                  <a:cubicBezTo>
                    <a:pt x="531" y="23"/>
                    <a:pt x="531" y="23"/>
                    <a:pt x="530" y="24"/>
                  </a:cubicBezTo>
                  <a:cubicBezTo>
                    <a:pt x="520" y="31"/>
                    <a:pt x="502" y="35"/>
                    <a:pt x="492" y="39"/>
                  </a:cubicBezTo>
                  <a:cubicBezTo>
                    <a:pt x="509" y="31"/>
                    <a:pt x="495" y="38"/>
                    <a:pt x="485" y="41"/>
                  </a:cubicBezTo>
                  <a:cubicBezTo>
                    <a:pt x="483" y="43"/>
                    <a:pt x="484" y="44"/>
                    <a:pt x="483" y="45"/>
                  </a:cubicBezTo>
                  <a:cubicBezTo>
                    <a:pt x="481" y="45"/>
                    <a:pt x="479" y="45"/>
                    <a:pt x="478" y="47"/>
                  </a:cubicBezTo>
                  <a:cubicBezTo>
                    <a:pt x="459" y="52"/>
                    <a:pt x="439" y="65"/>
                    <a:pt x="422" y="75"/>
                  </a:cubicBezTo>
                  <a:cubicBezTo>
                    <a:pt x="423" y="75"/>
                    <a:pt x="424" y="75"/>
                    <a:pt x="425" y="76"/>
                  </a:cubicBezTo>
                  <a:cubicBezTo>
                    <a:pt x="421" y="77"/>
                    <a:pt x="420" y="77"/>
                    <a:pt x="420" y="75"/>
                  </a:cubicBezTo>
                  <a:cubicBezTo>
                    <a:pt x="422" y="78"/>
                    <a:pt x="410" y="83"/>
                    <a:pt x="412" y="83"/>
                  </a:cubicBezTo>
                  <a:cubicBezTo>
                    <a:pt x="414" y="83"/>
                    <a:pt x="415" y="81"/>
                    <a:pt x="415" y="83"/>
                  </a:cubicBezTo>
                  <a:cubicBezTo>
                    <a:pt x="413" y="84"/>
                    <a:pt x="411" y="85"/>
                    <a:pt x="409" y="87"/>
                  </a:cubicBezTo>
                  <a:cubicBezTo>
                    <a:pt x="411" y="87"/>
                    <a:pt x="411" y="89"/>
                    <a:pt x="412" y="89"/>
                  </a:cubicBezTo>
                  <a:cubicBezTo>
                    <a:pt x="411" y="83"/>
                    <a:pt x="438" y="72"/>
                    <a:pt x="445" y="66"/>
                  </a:cubicBezTo>
                  <a:cubicBezTo>
                    <a:pt x="445" y="67"/>
                    <a:pt x="445" y="68"/>
                    <a:pt x="446" y="68"/>
                  </a:cubicBezTo>
                  <a:cubicBezTo>
                    <a:pt x="461" y="62"/>
                    <a:pt x="476" y="54"/>
                    <a:pt x="492" y="49"/>
                  </a:cubicBezTo>
                  <a:cubicBezTo>
                    <a:pt x="489" y="52"/>
                    <a:pt x="491" y="51"/>
                    <a:pt x="493" y="52"/>
                  </a:cubicBezTo>
                  <a:cubicBezTo>
                    <a:pt x="489" y="56"/>
                    <a:pt x="481" y="56"/>
                    <a:pt x="481" y="57"/>
                  </a:cubicBezTo>
                  <a:cubicBezTo>
                    <a:pt x="481" y="60"/>
                    <a:pt x="484" y="54"/>
                    <a:pt x="484" y="58"/>
                  </a:cubicBezTo>
                  <a:cubicBezTo>
                    <a:pt x="474" y="60"/>
                    <a:pt x="475" y="66"/>
                    <a:pt x="467" y="64"/>
                  </a:cubicBezTo>
                  <a:cubicBezTo>
                    <a:pt x="468" y="64"/>
                    <a:pt x="469" y="64"/>
                    <a:pt x="470" y="62"/>
                  </a:cubicBezTo>
                  <a:cubicBezTo>
                    <a:pt x="465" y="63"/>
                    <a:pt x="461" y="63"/>
                    <a:pt x="459" y="67"/>
                  </a:cubicBezTo>
                  <a:cubicBezTo>
                    <a:pt x="462" y="67"/>
                    <a:pt x="466" y="64"/>
                    <a:pt x="468" y="67"/>
                  </a:cubicBezTo>
                  <a:cubicBezTo>
                    <a:pt x="457" y="71"/>
                    <a:pt x="446" y="75"/>
                    <a:pt x="436" y="80"/>
                  </a:cubicBezTo>
                  <a:cubicBezTo>
                    <a:pt x="435" y="79"/>
                    <a:pt x="435" y="79"/>
                    <a:pt x="435" y="78"/>
                  </a:cubicBezTo>
                  <a:cubicBezTo>
                    <a:pt x="430" y="79"/>
                    <a:pt x="424" y="81"/>
                    <a:pt x="421" y="84"/>
                  </a:cubicBezTo>
                  <a:cubicBezTo>
                    <a:pt x="424" y="85"/>
                    <a:pt x="425" y="84"/>
                    <a:pt x="426" y="85"/>
                  </a:cubicBezTo>
                  <a:cubicBezTo>
                    <a:pt x="420" y="91"/>
                    <a:pt x="401" y="99"/>
                    <a:pt x="403" y="103"/>
                  </a:cubicBezTo>
                  <a:cubicBezTo>
                    <a:pt x="399" y="103"/>
                    <a:pt x="400" y="108"/>
                    <a:pt x="397" y="110"/>
                  </a:cubicBezTo>
                  <a:close/>
                  <a:moveTo>
                    <a:pt x="1664" y="783"/>
                  </a:moveTo>
                  <a:cubicBezTo>
                    <a:pt x="1662" y="757"/>
                    <a:pt x="1654" y="739"/>
                    <a:pt x="1657" y="715"/>
                  </a:cubicBezTo>
                  <a:cubicBezTo>
                    <a:pt x="1657" y="713"/>
                    <a:pt x="1660" y="711"/>
                    <a:pt x="1660" y="709"/>
                  </a:cubicBezTo>
                  <a:cubicBezTo>
                    <a:pt x="1661" y="704"/>
                    <a:pt x="1658" y="695"/>
                    <a:pt x="1659" y="688"/>
                  </a:cubicBezTo>
                  <a:cubicBezTo>
                    <a:pt x="1663" y="662"/>
                    <a:pt x="1657" y="631"/>
                    <a:pt x="1654" y="604"/>
                  </a:cubicBezTo>
                  <a:cubicBezTo>
                    <a:pt x="1657" y="604"/>
                    <a:pt x="1656" y="608"/>
                    <a:pt x="1658" y="609"/>
                  </a:cubicBezTo>
                  <a:cubicBezTo>
                    <a:pt x="1657" y="596"/>
                    <a:pt x="1656" y="594"/>
                    <a:pt x="1660" y="586"/>
                  </a:cubicBezTo>
                  <a:cubicBezTo>
                    <a:pt x="1665" y="605"/>
                    <a:pt x="1677" y="623"/>
                    <a:pt x="1681" y="642"/>
                  </a:cubicBezTo>
                  <a:cubicBezTo>
                    <a:pt x="1653" y="494"/>
                    <a:pt x="1586" y="373"/>
                    <a:pt x="1504" y="271"/>
                  </a:cubicBezTo>
                  <a:cubicBezTo>
                    <a:pt x="1433" y="183"/>
                    <a:pt x="1339" y="108"/>
                    <a:pt x="1233" y="55"/>
                  </a:cubicBezTo>
                  <a:cubicBezTo>
                    <a:pt x="1211" y="44"/>
                    <a:pt x="1193" y="32"/>
                    <a:pt x="1170" y="30"/>
                  </a:cubicBezTo>
                  <a:cubicBezTo>
                    <a:pt x="1169" y="38"/>
                    <a:pt x="1191" y="35"/>
                    <a:pt x="1181" y="42"/>
                  </a:cubicBezTo>
                  <a:cubicBezTo>
                    <a:pt x="1185" y="42"/>
                    <a:pt x="1187" y="44"/>
                    <a:pt x="1190" y="46"/>
                  </a:cubicBezTo>
                  <a:cubicBezTo>
                    <a:pt x="1176" y="44"/>
                    <a:pt x="1163" y="34"/>
                    <a:pt x="1149" y="38"/>
                  </a:cubicBezTo>
                  <a:cubicBezTo>
                    <a:pt x="1153" y="40"/>
                    <a:pt x="1156" y="40"/>
                    <a:pt x="1159" y="42"/>
                  </a:cubicBezTo>
                  <a:cubicBezTo>
                    <a:pt x="1149" y="43"/>
                    <a:pt x="1137" y="42"/>
                    <a:pt x="1133" y="43"/>
                  </a:cubicBezTo>
                  <a:cubicBezTo>
                    <a:pt x="1134" y="43"/>
                    <a:pt x="1134" y="43"/>
                    <a:pt x="1134" y="44"/>
                  </a:cubicBezTo>
                  <a:cubicBezTo>
                    <a:pt x="1129" y="45"/>
                    <a:pt x="1128" y="38"/>
                    <a:pt x="1123" y="41"/>
                  </a:cubicBezTo>
                  <a:cubicBezTo>
                    <a:pt x="1128" y="43"/>
                    <a:pt x="1130" y="44"/>
                    <a:pt x="1134" y="48"/>
                  </a:cubicBezTo>
                  <a:cubicBezTo>
                    <a:pt x="1134" y="49"/>
                    <a:pt x="1133" y="50"/>
                    <a:pt x="1132" y="51"/>
                  </a:cubicBezTo>
                  <a:cubicBezTo>
                    <a:pt x="1122" y="41"/>
                    <a:pt x="1110" y="28"/>
                    <a:pt x="1092" y="32"/>
                  </a:cubicBezTo>
                  <a:cubicBezTo>
                    <a:pt x="1084" y="33"/>
                    <a:pt x="1075" y="30"/>
                    <a:pt x="1069" y="33"/>
                  </a:cubicBezTo>
                  <a:cubicBezTo>
                    <a:pt x="1071" y="34"/>
                    <a:pt x="1075" y="34"/>
                    <a:pt x="1077" y="36"/>
                  </a:cubicBezTo>
                  <a:cubicBezTo>
                    <a:pt x="1073" y="36"/>
                    <a:pt x="1080" y="39"/>
                    <a:pt x="1076" y="41"/>
                  </a:cubicBezTo>
                  <a:cubicBezTo>
                    <a:pt x="1073" y="41"/>
                    <a:pt x="1073" y="39"/>
                    <a:pt x="1069" y="39"/>
                  </a:cubicBezTo>
                  <a:cubicBezTo>
                    <a:pt x="1069" y="44"/>
                    <a:pt x="1063" y="43"/>
                    <a:pt x="1064" y="47"/>
                  </a:cubicBezTo>
                  <a:cubicBezTo>
                    <a:pt x="1065" y="53"/>
                    <a:pt x="1072" y="50"/>
                    <a:pt x="1074" y="57"/>
                  </a:cubicBezTo>
                  <a:cubicBezTo>
                    <a:pt x="1068" y="57"/>
                    <a:pt x="1065" y="56"/>
                    <a:pt x="1062" y="59"/>
                  </a:cubicBezTo>
                  <a:cubicBezTo>
                    <a:pt x="1067" y="66"/>
                    <a:pt x="1081" y="64"/>
                    <a:pt x="1088" y="69"/>
                  </a:cubicBezTo>
                  <a:cubicBezTo>
                    <a:pt x="1080" y="69"/>
                    <a:pt x="1076" y="66"/>
                    <a:pt x="1068" y="66"/>
                  </a:cubicBezTo>
                  <a:cubicBezTo>
                    <a:pt x="1070" y="70"/>
                    <a:pt x="1066" y="68"/>
                    <a:pt x="1065" y="70"/>
                  </a:cubicBezTo>
                  <a:cubicBezTo>
                    <a:pt x="1066" y="72"/>
                    <a:pt x="1072" y="73"/>
                    <a:pt x="1070" y="74"/>
                  </a:cubicBezTo>
                  <a:cubicBezTo>
                    <a:pt x="1063" y="73"/>
                    <a:pt x="1059" y="64"/>
                    <a:pt x="1052" y="66"/>
                  </a:cubicBezTo>
                  <a:cubicBezTo>
                    <a:pt x="1056" y="67"/>
                    <a:pt x="1057" y="70"/>
                    <a:pt x="1058" y="74"/>
                  </a:cubicBezTo>
                  <a:cubicBezTo>
                    <a:pt x="1073" y="77"/>
                    <a:pt x="1082" y="94"/>
                    <a:pt x="1098" y="88"/>
                  </a:cubicBezTo>
                  <a:cubicBezTo>
                    <a:pt x="1098" y="91"/>
                    <a:pt x="1095" y="90"/>
                    <a:pt x="1096" y="93"/>
                  </a:cubicBezTo>
                  <a:cubicBezTo>
                    <a:pt x="1104" y="97"/>
                    <a:pt x="1113" y="103"/>
                    <a:pt x="1113" y="112"/>
                  </a:cubicBezTo>
                  <a:cubicBezTo>
                    <a:pt x="1108" y="111"/>
                    <a:pt x="1100" y="114"/>
                    <a:pt x="1098" y="110"/>
                  </a:cubicBezTo>
                  <a:cubicBezTo>
                    <a:pt x="1101" y="110"/>
                    <a:pt x="1103" y="108"/>
                    <a:pt x="1105" y="107"/>
                  </a:cubicBezTo>
                  <a:cubicBezTo>
                    <a:pt x="1101" y="101"/>
                    <a:pt x="1099" y="93"/>
                    <a:pt x="1087" y="94"/>
                  </a:cubicBezTo>
                  <a:cubicBezTo>
                    <a:pt x="1083" y="92"/>
                    <a:pt x="1081" y="89"/>
                    <a:pt x="1077" y="86"/>
                  </a:cubicBezTo>
                  <a:cubicBezTo>
                    <a:pt x="1071" y="83"/>
                    <a:pt x="1063" y="81"/>
                    <a:pt x="1057" y="77"/>
                  </a:cubicBezTo>
                  <a:cubicBezTo>
                    <a:pt x="1050" y="72"/>
                    <a:pt x="1045" y="64"/>
                    <a:pt x="1031" y="66"/>
                  </a:cubicBezTo>
                  <a:cubicBezTo>
                    <a:pt x="1031" y="71"/>
                    <a:pt x="1040" y="73"/>
                    <a:pt x="1038" y="81"/>
                  </a:cubicBezTo>
                  <a:cubicBezTo>
                    <a:pt x="1046" y="82"/>
                    <a:pt x="1050" y="87"/>
                    <a:pt x="1055" y="91"/>
                  </a:cubicBezTo>
                  <a:cubicBezTo>
                    <a:pt x="1061" y="91"/>
                    <a:pt x="1070" y="92"/>
                    <a:pt x="1073" y="98"/>
                  </a:cubicBezTo>
                  <a:cubicBezTo>
                    <a:pt x="1055" y="95"/>
                    <a:pt x="1045" y="90"/>
                    <a:pt x="1026" y="91"/>
                  </a:cubicBezTo>
                  <a:cubicBezTo>
                    <a:pt x="1025" y="96"/>
                    <a:pt x="1033" y="94"/>
                    <a:pt x="1033" y="99"/>
                  </a:cubicBezTo>
                  <a:cubicBezTo>
                    <a:pt x="1030" y="99"/>
                    <a:pt x="1036" y="102"/>
                    <a:pt x="1032" y="102"/>
                  </a:cubicBezTo>
                  <a:cubicBezTo>
                    <a:pt x="1028" y="102"/>
                    <a:pt x="1030" y="96"/>
                    <a:pt x="1025" y="97"/>
                  </a:cubicBezTo>
                  <a:cubicBezTo>
                    <a:pt x="1022" y="104"/>
                    <a:pt x="1011" y="98"/>
                    <a:pt x="1008" y="106"/>
                  </a:cubicBezTo>
                  <a:cubicBezTo>
                    <a:pt x="1001" y="107"/>
                    <a:pt x="1004" y="99"/>
                    <a:pt x="999" y="99"/>
                  </a:cubicBezTo>
                  <a:cubicBezTo>
                    <a:pt x="994" y="105"/>
                    <a:pt x="978" y="105"/>
                    <a:pt x="979" y="117"/>
                  </a:cubicBezTo>
                  <a:cubicBezTo>
                    <a:pt x="974" y="119"/>
                    <a:pt x="964" y="118"/>
                    <a:pt x="964" y="111"/>
                  </a:cubicBezTo>
                  <a:cubicBezTo>
                    <a:pt x="971" y="111"/>
                    <a:pt x="971" y="111"/>
                    <a:pt x="971" y="111"/>
                  </a:cubicBezTo>
                  <a:cubicBezTo>
                    <a:pt x="968" y="105"/>
                    <a:pt x="960" y="104"/>
                    <a:pt x="950" y="105"/>
                  </a:cubicBezTo>
                  <a:cubicBezTo>
                    <a:pt x="953" y="108"/>
                    <a:pt x="958" y="109"/>
                    <a:pt x="956" y="116"/>
                  </a:cubicBezTo>
                  <a:cubicBezTo>
                    <a:pt x="959" y="119"/>
                    <a:pt x="967" y="118"/>
                    <a:pt x="966" y="125"/>
                  </a:cubicBezTo>
                  <a:cubicBezTo>
                    <a:pt x="961" y="127"/>
                    <a:pt x="959" y="121"/>
                    <a:pt x="953" y="122"/>
                  </a:cubicBezTo>
                  <a:cubicBezTo>
                    <a:pt x="951" y="127"/>
                    <a:pt x="945" y="128"/>
                    <a:pt x="943" y="133"/>
                  </a:cubicBezTo>
                  <a:cubicBezTo>
                    <a:pt x="945" y="136"/>
                    <a:pt x="951" y="136"/>
                    <a:pt x="952" y="141"/>
                  </a:cubicBezTo>
                  <a:cubicBezTo>
                    <a:pt x="942" y="142"/>
                    <a:pt x="937" y="138"/>
                    <a:pt x="930" y="135"/>
                  </a:cubicBezTo>
                  <a:cubicBezTo>
                    <a:pt x="929" y="136"/>
                    <a:pt x="928" y="138"/>
                    <a:pt x="926" y="138"/>
                  </a:cubicBezTo>
                  <a:cubicBezTo>
                    <a:pt x="927" y="144"/>
                    <a:pt x="935" y="143"/>
                    <a:pt x="939" y="146"/>
                  </a:cubicBezTo>
                  <a:cubicBezTo>
                    <a:pt x="932" y="152"/>
                    <a:pt x="927" y="141"/>
                    <a:pt x="917" y="144"/>
                  </a:cubicBezTo>
                  <a:cubicBezTo>
                    <a:pt x="916" y="138"/>
                    <a:pt x="912" y="137"/>
                    <a:pt x="914" y="131"/>
                  </a:cubicBezTo>
                  <a:cubicBezTo>
                    <a:pt x="908" y="127"/>
                    <a:pt x="897" y="126"/>
                    <a:pt x="894" y="119"/>
                  </a:cubicBezTo>
                  <a:cubicBezTo>
                    <a:pt x="908" y="124"/>
                    <a:pt x="935" y="135"/>
                    <a:pt x="948" y="122"/>
                  </a:cubicBezTo>
                  <a:cubicBezTo>
                    <a:pt x="937" y="105"/>
                    <a:pt x="911" y="105"/>
                    <a:pt x="888" y="100"/>
                  </a:cubicBezTo>
                  <a:cubicBezTo>
                    <a:pt x="888" y="98"/>
                    <a:pt x="889" y="98"/>
                    <a:pt x="889" y="96"/>
                  </a:cubicBezTo>
                  <a:cubicBezTo>
                    <a:pt x="886" y="97"/>
                    <a:pt x="885" y="94"/>
                    <a:pt x="882" y="95"/>
                  </a:cubicBezTo>
                  <a:cubicBezTo>
                    <a:pt x="882" y="98"/>
                    <a:pt x="874" y="99"/>
                    <a:pt x="872" y="97"/>
                  </a:cubicBezTo>
                  <a:cubicBezTo>
                    <a:pt x="873" y="95"/>
                    <a:pt x="876" y="96"/>
                    <a:pt x="877" y="93"/>
                  </a:cubicBezTo>
                  <a:cubicBezTo>
                    <a:pt x="874" y="91"/>
                    <a:pt x="870" y="90"/>
                    <a:pt x="866" y="89"/>
                  </a:cubicBezTo>
                  <a:cubicBezTo>
                    <a:pt x="864" y="89"/>
                    <a:pt x="865" y="93"/>
                    <a:pt x="862" y="93"/>
                  </a:cubicBezTo>
                  <a:cubicBezTo>
                    <a:pt x="864" y="90"/>
                    <a:pt x="862" y="88"/>
                    <a:pt x="858" y="87"/>
                  </a:cubicBezTo>
                  <a:cubicBezTo>
                    <a:pt x="855" y="88"/>
                    <a:pt x="858" y="94"/>
                    <a:pt x="854" y="93"/>
                  </a:cubicBezTo>
                  <a:cubicBezTo>
                    <a:pt x="852" y="93"/>
                    <a:pt x="853" y="90"/>
                    <a:pt x="852" y="90"/>
                  </a:cubicBezTo>
                  <a:cubicBezTo>
                    <a:pt x="851" y="92"/>
                    <a:pt x="848" y="96"/>
                    <a:pt x="847" y="94"/>
                  </a:cubicBezTo>
                  <a:cubicBezTo>
                    <a:pt x="847" y="91"/>
                    <a:pt x="851" y="91"/>
                    <a:pt x="851" y="87"/>
                  </a:cubicBezTo>
                  <a:cubicBezTo>
                    <a:pt x="844" y="88"/>
                    <a:pt x="840" y="91"/>
                    <a:pt x="836" y="94"/>
                  </a:cubicBezTo>
                  <a:cubicBezTo>
                    <a:pt x="828" y="94"/>
                    <a:pt x="826" y="96"/>
                    <a:pt x="821" y="100"/>
                  </a:cubicBezTo>
                  <a:cubicBezTo>
                    <a:pt x="820" y="100"/>
                    <a:pt x="820" y="98"/>
                    <a:pt x="820" y="97"/>
                  </a:cubicBezTo>
                  <a:cubicBezTo>
                    <a:pt x="816" y="96"/>
                    <a:pt x="816" y="100"/>
                    <a:pt x="813" y="101"/>
                  </a:cubicBezTo>
                  <a:cubicBezTo>
                    <a:pt x="814" y="98"/>
                    <a:pt x="816" y="97"/>
                    <a:pt x="812" y="95"/>
                  </a:cubicBezTo>
                  <a:cubicBezTo>
                    <a:pt x="808" y="104"/>
                    <a:pt x="800" y="109"/>
                    <a:pt x="790" y="111"/>
                  </a:cubicBezTo>
                  <a:cubicBezTo>
                    <a:pt x="789" y="114"/>
                    <a:pt x="793" y="115"/>
                    <a:pt x="790" y="115"/>
                  </a:cubicBezTo>
                  <a:cubicBezTo>
                    <a:pt x="779" y="120"/>
                    <a:pt x="771" y="128"/>
                    <a:pt x="766" y="139"/>
                  </a:cubicBezTo>
                  <a:cubicBezTo>
                    <a:pt x="759" y="142"/>
                    <a:pt x="752" y="144"/>
                    <a:pt x="747" y="150"/>
                  </a:cubicBezTo>
                  <a:cubicBezTo>
                    <a:pt x="735" y="145"/>
                    <a:pt x="734" y="160"/>
                    <a:pt x="722" y="159"/>
                  </a:cubicBezTo>
                  <a:cubicBezTo>
                    <a:pt x="721" y="162"/>
                    <a:pt x="726" y="162"/>
                    <a:pt x="723" y="163"/>
                  </a:cubicBezTo>
                  <a:cubicBezTo>
                    <a:pt x="715" y="161"/>
                    <a:pt x="709" y="166"/>
                    <a:pt x="708" y="174"/>
                  </a:cubicBezTo>
                  <a:cubicBezTo>
                    <a:pt x="708" y="176"/>
                    <a:pt x="713" y="173"/>
                    <a:pt x="714" y="176"/>
                  </a:cubicBezTo>
                  <a:cubicBezTo>
                    <a:pt x="705" y="176"/>
                    <a:pt x="705" y="176"/>
                    <a:pt x="705" y="176"/>
                  </a:cubicBezTo>
                  <a:cubicBezTo>
                    <a:pt x="707" y="179"/>
                    <a:pt x="704" y="183"/>
                    <a:pt x="706" y="186"/>
                  </a:cubicBezTo>
                  <a:cubicBezTo>
                    <a:pt x="704" y="189"/>
                    <a:pt x="700" y="189"/>
                    <a:pt x="699" y="193"/>
                  </a:cubicBezTo>
                  <a:cubicBezTo>
                    <a:pt x="702" y="193"/>
                    <a:pt x="705" y="193"/>
                    <a:pt x="705" y="196"/>
                  </a:cubicBezTo>
                  <a:cubicBezTo>
                    <a:pt x="705" y="199"/>
                    <a:pt x="698" y="196"/>
                    <a:pt x="698" y="200"/>
                  </a:cubicBezTo>
                  <a:cubicBezTo>
                    <a:pt x="707" y="222"/>
                    <a:pt x="728" y="200"/>
                    <a:pt x="741" y="196"/>
                  </a:cubicBezTo>
                  <a:cubicBezTo>
                    <a:pt x="749" y="204"/>
                    <a:pt x="742" y="220"/>
                    <a:pt x="752" y="229"/>
                  </a:cubicBezTo>
                  <a:cubicBezTo>
                    <a:pt x="747" y="233"/>
                    <a:pt x="752" y="236"/>
                    <a:pt x="751" y="243"/>
                  </a:cubicBezTo>
                  <a:cubicBezTo>
                    <a:pt x="754" y="244"/>
                    <a:pt x="759" y="244"/>
                    <a:pt x="763" y="244"/>
                  </a:cubicBezTo>
                  <a:cubicBezTo>
                    <a:pt x="765" y="235"/>
                    <a:pt x="771" y="232"/>
                    <a:pt x="781" y="235"/>
                  </a:cubicBezTo>
                  <a:cubicBezTo>
                    <a:pt x="785" y="227"/>
                    <a:pt x="791" y="216"/>
                    <a:pt x="790" y="206"/>
                  </a:cubicBezTo>
                  <a:cubicBezTo>
                    <a:pt x="799" y="203"/>
                    <a:pt x="805" y="201"/>
                    <a:pt x="810" y="192"/>
                  </a:cubicBezTo>
                  <a:cubicBezTo>
                    <a:pt x="807" y="187"/>
                    <a:pt x="804" y="183"/>
                    <a:pt x="797" y="182"/>
                  </a:cubicBezTo>
                  <a:cubicBezTo>
                    <a:pt x="794" y="175"/>
                    <a:pt x="798" y="173"/>
                    <a:pt x="800" y="170"/>
                  </a:cubicBezTo>
                  <a:cubicBezTo>
                    <a:pt x="802" y="166"/>
                    <a:pt x="800" y="162"/>
                    <a:pt x="803" y="159"/>
                  </a:cubicBezTo>
                  <a:cubicBezTo>
                    <a:pt x="807" y="155"/>
                    <a:pt x="816" y="157"/>
                    <a:pt x="822" y="153"/>
                  </a:cubicBezTo>
                  <a:cubicBezTo>
                    <a:pt x="828" y="148"/>
                    <a:pt x="827" y="141"/>
                    <a:pt x="830" y="133"/>
                  </a:cubicBezTo>
                  <a:cubicBezTo>
                    <a:pt x="838" y="131"/>
                    <a:pt x="850" y="130"/>
                    <a:pt x="852" y="138"/>
                  </a:cubicBezTo>
                  <a:cubicBezTo>
                    <a:pt x="844" y="146"/>
                    <a:pt x="835" y="152"/>
                    <a:pt x="827" y="158"/>
                  </a:cubicBezTo>
                  <a:cubicBezTo>
                    <a:pt x="825" y="167"/>
                    <a:pt x="830" y="173"/>
                    <a:pt x="828" y="182"/>
                  </a:cubicBezTo>
                  <a:cubicBezTo>
                    <a:pt x="841" y="199"/>
                    <a:pt x="865" y="184"/>
                    <a:pt x="883" y="183"/>
                  </a:cubicBezTo>
                  <a:cubicBezTo>
                    <a:pt x="886" y="185"/>
                    <a:pt x="888" y="187"/>
                    <a:pt x="891" y="189"/>
                  </a:cubicBezTo>
                  <a:cubicBezTo>
                    <a:pt x="889" y="192"/>
                    <a:pt x="883" y="192"/>
                    <a:pt x="882" y="196"/>
                  </a:cubicBezTo>
                  <a:cubicBezTo>
                    <a:pt x="869" y="188"/>
                    <a:pt x="830" y="199"/>
                    <a:pt x="854" y="209"/>
                  </a:cubicBezTo>
                  <a:cubicBezTo>
                    <a:pt x="852" y="215"/>
                    <a:pt x="855" y="217"/>
                    <a:pt x="855" y="224"/>
                  </a:cubicBezTo>
                  <a:cubicBezTo>
                    <a:pt x="844" y="226"/>
                    <a:pt x="846" y="216"/>
                    <a:pt x="840" y="215"/>
                  </a:cubicBezTo>
                  <a:cubicBezTo>
                    <a:pt x="827" y="212"/>
                    <a:pt x="823" y="237"/>
                    <a:pt x="829" y="248"/>
                  </a:cubicBezTo>
                  <a:cubicBezTo>
                    <a:pt x="826" y="251"/>
                    <a:pt x="821" y="247"/>
                    <a:pt x="816" y="250"/>
                  </a:cubicBezTo>
                  <a:cubicBezTo>
                    <a:pt x="814" y="251"/>
                    <a:pt x="818" y="256"/>
                    <a:pt x="814" y="256"/>
                  </a:cubicBezTo>
                  <a:cubicBezTo>
                    <a:pt x="807" y="258"/>
                    <a:pt x="806" y="253"/>
                    <a:pt x="802" y="251"/>
                  </a:cubicBezTo>
                  <a:cubicBezTo>
                    <a:pt x="785" y="249"/>
                    <a:pt x="782" y="260"/>
                    <a:pt x="766" y="259"/>
                  </a:cubicBezTo>
                  <a:cubicBezTo>
                    <a:pt x="765" y="261"/>
                    <a:pt x="762" y="262"/>
                    <a:pt x="761" y="265"/>
                  </a:cubicBezTo>
                  <a:cubicBezTo>
                    <a:pt x="754" y="254"/>
                    <a:pt x="741" y="255"/>
                    <a:pt x="729" y="260"/>
                  </a:cubicBezTo>
                  <a:cubicBezTo>
                    <a:pt x="728" y="257"/>
                    <a:pt x="733" y="255"/>
                    <a:pt x="730" y="253"/>
                  </a:cubicBezTo>
                  <a:cubicBezTo>
                    <a:pt x="710" y="255"/>
                    <a:pt x="726" y="232"/>
                    <a:pt x="734" y="228"/>
                  </a:cubicBezTo>
                  <a:cubicBezTo>
                    <a:pt x="734" y="226"/>
                    <a:pt x="728" y="229"/>
                    <a:pt x="730" y="226"/>
                  </a:cubicBezTo>
                  <a:cubicBezTo>
                    <a:pt x="731" y="221"/>
                    <a:pt x="736" y="220"/>
                    <a:pt x="734" y="215"/>
                  </a:cubicBezTo>
                  <a:cubicBezTo>
                    <a:pt x="726" y="214"/>
                    <a:pt x="726" y="222"/>
                    <a:pt x="720" y="223"/>
                  </a:cubicBezTo>
                  <a:cubicBezTo>
                    <a:pt x="721" y="221"/>
                    <a:pt x="720" y="219"/>
                    <a:pt x="718" y="219"/>
                  </a:cubicBezTo>
                  <a:cubicBezTo>
                    <a:pt x="717" y="220"/>
                    <a:pt x="715" y="222"/>
                    <a:pt x="714" y="223"/>
                  </a:cubicBezTo>
                  <a:cubicBezTo>
                    <a:pt x="713" y="226"/>
                    <a:pt x="717" y="224"/>
                    <a:pt x="715" y="227"/>
                  </a:cubicBezTo>
                  <a:cubicBezTo>
                    <a:pt x="712" y="226"/>
                    <a:pt x="709" y="229"/>
                    <a:pt x="708" y="231"/>
                  </a:cubicBezTo>
                  <a:cubicBezTo>
                    <a:pt x="708" y="231"/>
                    <a:pt x="708" y="247"/>
                    <a:pt x="708" y="247"/>
                  </a:cubicBezTo>
                  <a:cubicBezTo>
                    <a:pt x="708" y="250"/>
                    <a:pt x="711" y="251"/>
                    <a:pt x="711" y="253"/>
                  </a:cubicBezTo>
                  <a:cubicBezTo>
                    <a:pt x="710" y="260"/>
                    <a:pt x="706" y="261"/>
                    <a:pt x="701" y="266"/>
                  </a:cubicBezTo>
                  <a:cubicBezTo>
                    <a:pt x="699" y="264"/>
                    <a:pt x="697" y="261"/>
                    <a:pt x="692" y="262"/>
                  </a:cubicBezTo>
                  <a:cubicBezTo>
                    <a:pt x="690" y="263"/>
                    <a:pt x="691" y="267"/>
                    <a:pt x="689" y="267"/>
                  </a:cubicBezTo>
                  <a:cubicBezTo>
                    <a:pt x="658" y="260"/>
                    <a:pt x="655" y="300"/>
                    <a:pt x="622" y="295"/>
                  </a:cubicBezTo>
                  <a:cubicBezTo>
                    <a:pt x="624" y="289"/>
                    <a:pt x="622" y="290"/>
                    <a:pt x="619" y="287"/>
                  </a:cubicBezTo>
                  <a:cubicBezTo>
                    <a:pt x="624" y="281"/>
                    <a:pt x="635" y="282"/>
                    <a:pt x="635" y="272"/>
                  </a:cubicBezTo>
                  <a:cubicBezTo>
                    <a:pt x="632" y="268"/>
                    <a:pt x="626" y="267"/>
                    <a:pt x="621" y="270"/>
                  </a:cubicBezTo>
                  <a:cubicBezTo>
                    <a:pt x="626" y="261"/>
                    <a:pt x="625" y="249"/>
                    <a:pt x="618" y="242"/>
                  </a:cubicBezTo>
                  <a:cubicBezTo>
                    <a:pt x="620" y="240"/>
                    <a:pt x="621" y="236"/>
                    <a:pt x="622" y="234"/>
                  </a:cubicBezTo>
                  <a:cubicBezTo>
                    <a:pt x="621" y="231"/>
                    <a:pt x="619" y="228"/>
                    <a:pt x="616" y="227"/>
                  </a:cubicBezTo>
                  <a:cubicBezTo>
                    <a:pt x="622" y="221"/>
                    <a:pt x="630" y="217"/>
                    <a:pt x="634" y="209"/>
                  </a:cubicBezTo>
                  <a:cubicBezTo>
                    <a:pt x="629" y="208"/>
                    <a:pt x="623" y="208"/>
                    <a:pt x="618" y="206"/>
                  </a:cubicBezTo>
                  <a:cubicBezTo>
                    <a:pt x="622" y="203"/>
                    <a:pt x="629" y="203"/>
                    <a:pt x="629" y="197"/>
                  </a:cubicBezTo>
                  <a:cubicBezTo>
                    <a:pt x="623" y="197"/>
                    <a:pt x="620" y="198"/>
                    <a:pt x="615" y="197"/>
                  </a:cubicBezTo>
                  <a:cubicBezTo>
                    <a:pt x="610" y="200"/>
                    <a:pt x="608" y="205"/>
                    <a:pt x="602" y="206"/>
                  </a:cubicBezTo>
                  <a:cubicBezTo>
                    <a:pt x="604" y="217"/>
                    <a:pt x="593" y="215"/>
                    <a:pt x="591" y="222"/>
                  </a:cubicBezTo>
                  <a:cubicBezTo>
                    <a:pt x="592" y="225"/>
                    <a:pt x="595" y="217"/>
                    <a:pt x="596" y="221"/>
                  </a:cubicBezTo>
                  <a:cubicBezTo>
                    <a:pt x="592" y="222"/>
                    <a:pt x="592" y="228"/>
                    <a:pt x="589" y="230"/>
                  </a:cubicBezTo>
                  <a:cubicBezTo>
                    <a:pt x="589" y="227"/>
                    <a:pt x="587" y="226"/>
                    <a:pt x="583" y="228"/>
                  </a:cubicBezTo>
                  <a:cubicBezTo>
                    <a:pt x="586" y="231"/>
                    <a:pt x="586" y="232"/>
                    <a:pt x="586" y="235"/>
                  </a:cubicBezTo>
                  <a:cubicBezTo>
                    <a:pt x="588" y="233"/>
                    <a:pt x="590" y="232"/>
                    <a:pt x="593" y="234"/>
                  </a:cubicBezTo>
                  <a:cubicBezTo>
                    <a:pt x="591" y="237"/>
                    <a:pt x="587" y="237"/>
                    <a:pt x="587" y="242"/>
                  </a:cubicBezTo>
                  <a:cubicBezTo>
                    <a:pt x="590" y="244"/>
                    <a:pt x="600" y="240"/>
                    <a:pt x="602" y="241"/>
                  </a:cubicBezTo>
                  <a:cubicBezTo>
                    <a:pt x="601" y="243"/>
                    <a:pt x="597" y="243"/>
                    <a:pt x="597" y="248"/>
                  </a:cubicBezTo>
                  <a:cubicBezTo>
                    <a:pt x="597" y="250"/>
                    <a:pt x="601" y="249"/>
                    <a:pt x="601" y="252"/>
                  </a:cubicBezTo>
                  <a:cubicBezTo>
                    <a:pt x="598" y="255"/>
                    <a:pt x="597" y="260"/>
                    <a:pt x="593" y="262"/>
                  </a:cubicBezTo>
                  <a:cubicBezTo>
                    <a:pt x="589" y="260"/>
                    <a:pt x="585" y="259"/>
                    <a:pt x="580" y="259"/>
                  </a:cubicBezTo>
                  <a:cubicBezTo>
                    <a:pt x="580" y="262"/>
                    <a:pt x="578" y="263"/>
                    <a:pt x="576" y="266"/>
                  </a:cubicBezTo>
                  <a:cubicBezTo>
                    <a:pt x="578" y="266"/>
                    <a:pt x="580" y="266"/>
                    <a:pt x="581" y="268"/>
                  </a:cubicBezTo>
                  <a:cubicBezTo>
                    <a:pt x="579" y="276"/>
                    <a:pt x="565" y="272"/>
                    <a:pt x="565" y="282"/>
                  </a:cubicBezTo>
                  <a:cubicBezTo>
                    <a:pt x="572" y="279"/>
                    <a:pt x="575" y="286"/>
                    <a:pt x="581" y="287"/>
                  </a:cubicBezTo>
                  <a:cubicBezTo>
                    <a:pt x="565" y="287"/>
                    <a:pt x="557" y="295"/>
                    <a:pt x="547" y="303"/>
                  </a:cubicBezTo>
                  <a:cubicBezTo>
                    <a:pt x="554" y="307"/>
                    <a:pt x="560" y="294"/>
                    <a:pt x="567" y="302"/>
                  </a:cubicBezTo>
                  <a:cubicBezTo>
                    <a:pt x="571" y="301"/>
                    <a:pt x="573" y="297"/>
                    <a:pt x="577" y="296"/>
                  </a:cubicBezTo>
                  <a:cubicBezTo>
                    <a:pt x="580" y="295"/>
                    <a:pt x="578" y="299"/>
                    <a:pt x="581" y="299"/>
                  </a:cubicBezTo>
                  <a:cubicBezTo>
                    <a:pt x="594" y="297"/>
                    <a:pt x="607" y="300"/>
                    <a:pt x="621" y="295"/>
                  </a:cubicBezTo>
                  <a:cubicBezTo>
                    <a:pt x="626" y="312"/>
                    <a:pt x="603" y="306"/>
                    <a:pt x="599" y="317"/>
                  </a:cubicBezTo>
                  <a:cubicBezTo>
                    <a:pt x="595" y="317"/>
                    <a:pt x="591" y="317"/>
                    <a:pt x="589" y="316"/>
                  </a:cubicBezTo>
                  <a:cubicBezTo>
                    <a:pt x="589" y="312"/>
                    <a:pt x="588" y="309"/>
                    <a:pt x="583" y="310"/>
                  </a:cubicBezTo>
                  <a:cubicBezTo>
                    <a:pt x="588" y="324"/>
                    <a:pt x="570" y="328"/>
                    <a:pt x="562" y="320"/>
                  </a:cubicBezTo>
                  <a:cubicBezTo>
                    <a:pt x="558" y="323"/>
                    <a:pt x="549" y="320"/>
                    <a:pt x="546" y="323"/>
                  </a:cubicBezTo>
                  <a:cubicBezTo>
                    <a:pt x="549" y="328"/>
                    <a:pt x="541" y="328"/>
                    <a:pt x="542" y="332"/>
                  </a:cubicBezTo>
                  <a:cubicBezTo>
                    <a:pt x="549" y="336"/>
                    <a:pt x="557" y="338"/>
                    <a:pt x="562" y="345"/>
                  </a:cubicBezTo>
                  <a:cubicBezTo>
                    <a:pt x="559" y="351"/>
                    <a:pt x="563" y="357"/>
                    <a:pt x="567" y="361"/>
                  </a:cubicBezTo>
                  <a:cubicBezTo>
                    <a:pt x="564" y="378"/>
                    <a:pt x="554" y="391"/>
                    <a:pt x="545" y="403"/>
                  </a:cubicBezTo>
                  <a:cubicBezTo>
                    <a:pt x="534" y="401"/>
                    <a:pt x="525" y="401"/>
                    <a:pt x="516" y="400"/>
                  </a:cubicBezTo>
                  <a:cubicBezTo>
                    <a:pt x="510" y="400"/>
                    <a:pt x="509" y="396"/>
                    <a:pt x="504" y="395"/>
                  </a:cubicBezTo>
                  <a:cubicBezTo>
                    <a:pt x="493" y="391"/>
                    <a:pt x="483" y="396"/>
                    <a:pt x="479" y="389"/>
                  </a:cubicBezTo>
                  <a:cubicBezTo>
                    <a:pt x="474" y="395"/>
                    <a:pt x="462" y="393"/>
                    <a:pt x="457" y="398"/>
                  </a:cubicBezTo>
                  <a:cubicBezTo>
                    <a:pt x="460" y="407"/>
                    <a:pt x="456" y="410"/>
                    <a:pt x="454" y="414"/>
                  </a:cubicBezTo>
                  <a:cubicBezTo>
                    <a:pt x="451" y="422"/>
                    <a:pt x="449" y="431"/>
                    <a:pt x="441" y="441"/>
                  </a:cubicBezTo>
                  <a:cubicBezTo>
                    <a:pt x="435" y="448"/>
                    <a:pt x="425" y="458"/>
                    <a:pt x="425" y="465"/>
                  </a:cubicBezTo>
                  <a:cubicBezTo>
                    <a:pt x="424" y="467"/>
                    <a:pt x="427" y="471"/>
                    <a:pt x="427" y="472"/>
                  </a:cubicBezTo>
                  <a:cubicBezTo>
                    <a:pt x="428" y="481"/>
                    <a:pt x="421" y="484"/>
                    <a:pt x="418" y="493"/>
                  </a:cubicBezTo>
                  <a:cubicBezTo>
                    <a:pt x="421" y="496"/>
                    <a:pt x="427" y="495"/>
                    <a:pt x="429" y="498"/>
                  </a:cubicBezTo>
                  <a:cubicBezTo>
                    <a:pt x="433" y="497"/>
                    <a:pt x="436" y="495"/>
                    <a:pt x="441" y="495"/>
                  </a:cubicBezTo>
                  <a:cubicBezTo>
                    <a:pt x="446" y="500"/>
                    <a:pt x="447" y="504"/>
                    <a:pt x="446" y="514"/>
                  </a:cubicBezTo>
                  <a:cubicBezTo>
                    <a:pt x="451" y="521"/>
                    <a:pt x="455" y="514"/>
                    <a:pt x="462" y="512"/>
                  </a:cubicBezTo>
                  <a:cubicBezTo>
                    <a:pt x="476" y="506"/>
                    <a:pt x="489" y="512"/>
                    <a:pt x="501" y="513"/>
                  </a:cubicBezTo>
                  <a:cubicBezTo>
                    <a:pt x="508" y="507"/>
                    <a:pt x="510" y="498"/>
                    <a:pt x="523" y="499"/>
                  </a:cubicBezTo>
                  <a:cubicBezTo>
                    <a:pt x="527" y="491"/>
                    <a:pt x="532" y="485"/>
                    <a:pt x="542" y="483"/>
                  </a:cubicBezTo>
                  <a:cubicBezTo>
                    <a:pt x="543" y="476"/>
                    <a:pt x="538" y="477"/>
                    <a:pt x="538" y="471"/>
                  </a:cubicBezTo>
                  <a:cubicBezTo>
                    <a:pt x="543" y="459"/>
                    <a:pt x="557" y="456"/>
                    <a:pt x="564" y="445"/>
                  </a:cubicBezTo>
                  <a:cubicBezTo>
                    <a:pt x="578" y="441"/>
                    <a:pt x="602" y="440"/>
                    <a:pt x="596" y="421"/>
                  </a:cubicBezTo>
                  <a:cubicBezTo>
                    <a:pt x="602" y="415"/>
                    <a:pt x="607" y="408"/>
                    <a:pt x="615" y="408"/>
                  </a:cubicBezTo>
                  <a:cubicBezTo>
                    <a:pt x="616" y="408"/>
                    <a:pt x="618" y="410"/>
                    <a:pt x="621" y="411"/>
                  </a:cubicBezTo>
                  <a:cubicBezTo>
                    <a:pt x="632" y="413"/>
                    <a:pt x="631" y="419"/>
                    <a:pt x="644" y="418"/>
                  </a:cubicBezTo>
                  <a:cubicBezTo>
                    <a:pt x="645" y="409"/>
                    <a:pt x="656" y="410"/>
                    <a:pt x="664" y="407"/>
                  </a:cubicBezTo>
                  <a:cubicBezTo>
                    <a:pt x="670" y="404"/>
                    <a:pt x="672" y="399"/>
                    <a:pt x="676" y="398"/>
                  </a:cubicBezTo>
                  <a:cubicBezTo>
                    <a:pt x="687" y="398"/>
                    <a:pt x="695" y="409"/>
                    <a:pt x="692" y="422"/>
                  </a:cubicBezTo>
                  <a:cubicBezTo>
                    <a:pt x="703" y="432"/>
                    <a:pt x="715" y="440"/>
                    <a:pt x="723" y="453"/>
                  </a:cubicBezTo>
                  <a:cubicBezTo>
                    <a:pt x="731" y="453"/>
                    <a:pt x="731" y="453"/>
                    <a:pt x="731" y="453"/>
                  </a:cubicBezTo>
                  <a:cubicBezTo>
                    <a:pt x="732" y="462"/>
                    <a:pt x="745" y="458"/>
                    <a:pt x="749" y="464"/>
                  </a:cubicBezTo>
                  <a:cubicBezTo>
                    <a:pt x="748" y="468"/>
                    <a:pt x="750" y="469"/>
                    <a:pt x="751" y="472"/>
                  </a:cubicBezTo>
                  <a:cubicBezTo>
                    <a:pt x="753" y="473"/>
                    <a:pt x="757" y="473"/>
                    <a:pt x="759" y="475"/>
                  </a:cubicBezTo>
                  <a:cubicBezTo>
                    <a:pt x="760" y="481"/>
                    <a:pt x="762" y="487"/>
                    <a:pt x="764" y="491"/>
                  </a:cubicBezTo>
                  <a:cubicBezTo>
                    <a:pt x="760" y="496"/>
                    <a:pt x="760" y="503"/>
                    <a:pt x="753" y="505"/>
                  </a:cubicBezTo>
                  <a:cubicBezTo>
                    <a:pt x="751" y="505"/>
                    <a:pt x="747" y="504"/>
                    <a:pt x="743" y="504"/>
                  </a:cubicBezTo>
                  <a:cubicBezTo>
                    <a:pt x="733" y="505"/>
                    <a:pt x="728" y="509"/>
                    <a:pt x="722" y="503"/>
                  </a:cubicBezTo>
                  <a:cubicBezTo>
                    <a:pt x="718" y="506"/>
                    <a:pt x="716" y="504"/>
                    <a:pt x="710" y="504"/>
                  </a:cubicBezTo>
                  <a:cubicBezTo>
                    <a:pt x="709" y="507"/>
                    <a:pt x="707" y="508"/>
                    <a:pt x="709" y="512"/>
                  </a:cubicBezTo>
                  <a:cubicBezTo>
                    <a:pt x="717" y="512"/>
                    <a:pt x="720" y="521"/>
                    <a:pt x="727" y="524"/>
                  </a:cubicBezTo>
                  <a:cubicBezTo>
                    <a:pt x="729" y="525"/>
                    <a:pt x="732" y="523"/>
                    <a:pt x="734" y="524"/>
                  </a:cubicBezTo>
                  <a:cubicBezTo>
                    <a:pt x="738" y="526"/>
                    <a:pt x="742" y="535"/>
                    <a:pt x="748" y="530"/>
                  </a:cubicBezTo>
                  <a:cubicBezTo>
                    <a:pt x="750" y="523"/>
                    <a:pt x="746" y="512"/>
                    <a:pt x="754" y="510"/>
                  </a:cubicBezTo>
                  <a:cubicBezTo>
                    <a:pt x="768" y="513"/>
                    <a:pt x="768" y="494"/>
                    <a:pt x="780" y="492"/>
                  </a:cubicBezTo>
                  <a:cubicBezTo>
                    <a:pt x="781" y="483"/>
                    <a:pt x="773" y="483"/>
                    <a:pt x="771" y="477"/>
                  </a:cubicBezTo>
                  <a:cubicBezTo>
                    <a:pt x="774" y="474"/>
                    <a:pt x="774" y="468"/>
                    <a:pt x="779" y="467"/>
                  </a:cubicBezTo>
                  <a:cubicBezTo>
                    <a:pt x="788" y="467"/>
                    <a:pt x="791" y="482"/>
                    <a:pt x="800" y="475"/>
                  </a:cubicBezTo>
                  <a:cubicBezTo>
                    <a:pt x="796" y="458"/>
                    <a:pt x="776" y="458"/>
                    <a:pt x="764" y="449"/>
                  </a:cubicBezTo>
                  <a:cubicBezTo>
                    <a:pt x="766" y="447"/>
                    <a:pt x="768" y="446"/>
                    <a:pt x="767" y="442"/>
                  </a:cubicBezTo>
                  <a:cubicBezTo>
                    <a:pt x="757" y="440"/>
                    <a:pt x="749" y="439"/>
                    <a:pt x="743" y="433"/>
                  </a:cubicBezTo>
                  <a:cubicBezTo>
                    <a:pt x="739" y="428"/>
                    <a:pt x="739" y="420"/>
                    <a:pt x="736" y="414"/>
                  </a:cubicBezTo>
                  <a:cubicBezTo>
                    <a:pt x="731" y="406"/>
                    <a:pt x="720" y="405"/>
                    <a:pt x="720" y="395"/>
                  </a:cubicBezTo>
                  <a:cubicBezTo>
                    <a:pt x="724" y="394"/>
                    <a:pt x="725" y="389"/>
                    <a:pt x="722" y="386"/>
                  </a:cubicBezTo>
                  <a:cubicBezTo>
                    <a:pt x="726" y="383"/>
                    <a:pt x="734" y="378"/>
                    <a:pt x="740" y="381"/>
                  </a:cubicBezTo>
                  <a:cubicBezTo>
                    <a:pt x="740" y="386"/>
                    <a:pt x="736" y="388"/>
                    <a:pt x="738" y="394"/>
                  </a:cubicBezTo>
                  <a:cubicBezTo>
                    <a:pt x="744" y="394"/>
                    <a:pt x="742" y="388"/>
                    <a:pt x="748" y="390"/>
                  </a:cubicBezTo>
                  <a:cubicBezTo>
                    <a:pt x="751" y="402"/>
                    <a:pt x="761" y="406"/>
                    <a:pt x="765" y="417"/>
                  </a:cubicBezTo>
                  <a:cubicBezTo>
                    <a:pt x="770" y="416"/>
                    <a:pt x="773" y="418"/>
                    <a:pt x="777" y="418"/>
                  </a:cubicBezTo>
                  <a:cubicBezTo>
                    <a:pt x="778" y="420"/>
                    <a:pt x="778" y="423"/>
                    <a:pt x="780" y="424"/>
                  </a:cubicBezTo>
                  <a:cubicBezTo>
                    <a:pt x="795" y="428"/>
                    <a:pt x="801" y="441"/>
                    <a:pt x="814" y="446"/>
                  </a:cubicBezTo>
                  <a:cubicBezTo>
                    <a:pt x="813" y="455"/>
                    <a:pt x="811" y="463"/>
                    <a:pt x="809" y="469"/>
                  </a:cubicBezTo>
                  <a:cubicBezTo>
                    <a:pt x="811" y="473"/>
                    <a:pt x="818" y="473"/>
                    <a:pt x="817" y="481"/>
                  </a:cubicBezTo>
                  <a:cubicBezTo>
                    <a:pt x="827" y="485"/>
                    <a:pt x="831" y="496"/>
                    <a:pt x="838" y="503"/>
                  </a:cubicBezTo>
                  <a:cubicBezTo>
                    <a:pt x="841" y="504"/>
                    <a:pt x="847" y="501"/>
                    <a:pt x="847" y="505"/>
                  </a:cubicBezTo>
                  <a:cubicBezTo>
                    <a:pt x="845" y="507"/>
                    <a:pt x="840" y="506"/>
                    <a:pt x="839" y="510"/>
                  </a:cubicBezTo>
                  <a:cubicBezTo>
                    <a:pt x="843" y="516"/>
                    <a:pt x="846" y="518"/>
                    <a:pt x="844" y="529"/>
                  </a:cubicBezTo>
                  <a:cubicBezTo>
                    <a:pt x="848" y="531"/>
                    <a:pt x="851" y="529"/>
                    <a:pt x="856" y="529"/>
                  </a:cubicBezTo>
                  <a:cubicBezTo>
                    <a:pt x="856" y="531"/>
                    <a:pt x="857" y="532"/>
                    <a:pt x="858" y="535"/>
                  </a:cubicBezTo>
                  <a:cubicBezTo>
                    <a:pt x="863" y="530"/>
                    <a:pt x="865" y="538"/>
                    <a:pt x="870" y="536"/>
                  </a:cubicBezTo>
                  <a:cubicBezTo>
                    <a:pt x="870" y="528"/>
                    <a:pt x="864" y="521"/>
                    <a:pt x="864" y="516"/>
                  </a:cubicBezTo>
                  <a:cubicBezTo>
                    <a:pt x="869" y="516"/>
                    <a:pt x="868" y="521"/>
                    <a:pt x="874" y="519"/>
                  </a:cubicBezTo>
                  <a:cubicBezTo>
                    <a:pt x="873" y="511"/>
                    <a:pt x="857" y="510"/>
                    <a:pt x="852" y="503"/>
                  </a:cubicBezTo>
                  <a:cubicBezTo>
                    <a:pt x="863" y="501"/>
                    <a:pt x="870" y="511"/>
                    <a:pt x="881" y="513"/>
                  </a:cubicBezTo>
                  <a:cubicBezTo>
                    <a:pt x="883" y="510"/>
                    <a:pt x="881" y="506"/>
                    <a:pt x="880" y="504"/>
                  </a:cubicBezTo>
                  <a:cubicBezTo>
                    <a:pt x="883" y="503"/>
                    <a:pt x="886" y="502"/>
                    <a:pt x="885" y="496"/>
                  </a:cubicBezTo>
                  <a:cubicBezTo>
                    <a:pt x="881" y="496"/>
                    <a:pt x="876" y="496"/>
                    <a:pt x="873" y="493"/>
                  </a:cubicBezTo>
                  <a:cubicBezTo>
                    <a:pt x="867" y="489"/>
                    <a:pt x="860" y="474"/>
                    <a:pt x="858" y="467"/>
                  </a:cubicBezTo>
                  <a:cubicBezTo>
                    <a:pt x="864" y="469"/>
                    <a:pt x="866" y="474"/>
                    <a:pt x="872" y="476"/>
                  </a:cubicBezTo>
                  <a:cubicBezTo>
                    <a:pt x="878" y="473"/>
                    <a:pt x="872" y="463"/>
                    <a:pt x="880" y="461"/>
                  </a:cubicBezTo>
                  <a:cubicBezTo>
                    <a:pt x="884" y="461"/>
                    <a:pt x="884" y="464"/>
                    <a:pt x="887" y="465"/>
                  </a:cubicBezTo>
                  <a:cubicBezTo>
                    <a:pt x="891" y="463"/>
                    <a:pt x="891" y="459"/>
                    <a:pt x="895" y="459"/>
                  </a:cubicBezTo>
                  <a:cubicBezTo>
                    <a:pt x="900" y="461"/>
                    <a:pt x="908" y="461"/>
                    <a:pt x="908" y="467"/>
                  </a:cubicBezTo>
                  <a:cubicBezTo>
                    <a:pt x="906" y="469"/>
                    <a:pt x="900" y="468"/>
                    <a:pt x="902" y="473"/>
                  </a:cubicBezTo>
                  <a:cubicBezTo>
                    <a:pt x="906" y="477"/>
                    <a:pt x="907" y="470"/>
                    <a:pt x="911" y="470"/>
                  </a:cubicBezTo>
                  <a:cubicBezTo>
                    <a:pt x="910" y="479"/>
                    <a:pt x="910" y="484"/>
                    <a:pt x="906" y="490"/>
                  </a:cubicBezTo>
                  <a:cubicBezTo>
                    <a:pt x="910" y="490"/>
                    <a:pt x="912" y="492"/>
                    <a:pt x="916" y="492"/>
                  </a:cubicBezTo>
                  <a:cubicBezTo>
                    <a:pt x="920" y="487"/>
                    <a:pt x="914" y="487"/>
                    <a:pt x="912" y="484"/>
                  </a:cubicBezTo>
                  <a:cubicBezTo>
                    <a:pt x="922" y="483"/>
                    <a:pt x="922" y="498"/>
                    <a:pt x="923" y="502"/>
                  </a:cubicBezTo>
                  <a:cubicBezTo>
                    <a:pt x="919" y="497"/>
                    <a:pt x="915" y="497"/>
                    <a:pt x="907" y="498"/>
                  </a:cubicBezTo>
                  <a:cubicBezTo>
                    <a:pt x="907" y="504"/>
                    <a:pt x="907" y="504"/>
                    <a:pt x="907" y="504"/>
                  </a:cubicBezTo>
                  <a:cubicBezTo>
                    <a:pt x="918" y="505"/>
                    <a:pt x="933" y="506"/>
                    <a:pt x="930" y="519"/>
                  </a:cubicBezTo>
                  <a:cubicBezTo>
                    <a:pt x="936" y="523"/>
                    <a:pt x="943" y="525"/>
                    <a:pt x="946" y="531"/>
                  </a:cubicBezTo>
                  <a:cubicBezTo>
                    <a:pt x="957" y="529"/>
                    <a:pt x="965" y="543"/>
                    <a:pt x="980" y="537"/>
                  </a:cubicBezTo>
                  <a:cubicBezTo>
                    <a:pt x="978" y="524"/>
                    <a:pt x="995" y="524"/>
                    <a:pt x="1003" y="530"/>
                  </a:cubicBezTo>
                  <a:cubicBezTo>
                    <a:pt x="1006" y="532"/>
                    <a:pt x="1006" y="537"/>
                    <a:pt x="1010" y="539"/>
                  </a:cubicBezTo>
                  <a:cubicBezTo>
                    <a:pt x="1030" y="545"/>
                    <a:pt x="1038" y="516"/>
                    <a:pt x="1055" y="528"/>
                  </a:cubicBezTo>
                  <a:cubicBezTo>
                    <a:pt x="1059" y="527"/>
                    <a:pt x="1058" y="522"/>
                    <a:pt x="1063" y="522"/>
                  </a:cubicBezTo>
                  <a:cubicBezTo>
                    <a:pt x="1064" y="533"/>
                    <a:pt x="1056" y="553"/>
                    <a:pt x="1068" y="561"/>
                  </a:cubicBezTo>
                  <a:cubicBezTo>
                    <a:pt x="1054" y="576"/>
                    <a:pt x="1068" y="603"/>
                    <a:pt x="1059" y="616"/>
                  </a:cubicBezTo>
                  <a:cubicBezTo>
                    <a:pt x="1054" y="616"/>
                    <a:pt x="1054" y="616"/>
                    <a:pt x="1054" y="616"/>
                  </a:cubicBezTo>
                  <a:cubicBezTo>
                    <a:pt x="1052" y="630"/>
                    <a:pt x="1039" y="623"/>
                    <a:pt x="1027" y="625"/>
                  </a:cubicBezTo>
                  <a:cubicBezTo>
                    <a:pt x="1022" y="616"/>
                    <a:pt x="1015" y="621"/>
                    <a:pt x="1005" y="622"/>
                  </a:cubicBezTo>
                  <a:cubicBezTo>
                    <a:pt x="1002" y="622"/>
                    <a:pt x="1000" y="621"/>
                    <a:pt x="999" y="621"/>
                  </a:cubicBezTo>
                  <a:cubicBezTo>
                    <a:pt x="990" y="623"/>
                    <a:pt x="983" y="633"/>
                    <a:pt x="977" y="634"/>
                  </a:cubicBezTo>
                  <a:cubicBezTo>
                    <a:pt x="970" y="628"/>
                    <a:pt x="960" y="632"/>
                    <a:pt x="952" y="630"/>
                  </a:cubicBezTo>
                  <a:cubicBezTo>
                    <a:pt x="949" y="629"/>
                    <a:pt x="947" y="626"/>
                    <a:pt x="944" y="625"/>
                  </a:cubicBezTo>
                  <a:cubicBezTo>
                    <a:pt x="942" y="624"/>
                    <a:pt x="938" y="626"/>
                    <a:pt x="934" y="625"/>
                  </a:cubicBezTo>
                  <a:cubicBezTo>
                    <a:pt x="925" y="624"/>
                    <a:pt x="920" y="619"/>
                    <a:pt x="913" y="624"/>
                  </a:cubicBezTo>
                  <a:cubicBezTo>
                    <a:pt x="911" y="622"/>
                    <a:pt x="908" y="621"/>
                    <a:pt x="908" y="616"/>
                  </a:cubicBezTo>
                  <a:cubicBezTo>
                    <a:pt x="895" y="618"/>
                    <a:pt x="893" y="610"/>
                    <a:pt x="879" y="612"/>
                  </a:cubicBezTo>
                  <a:cubicBezTo>
                    <a:pt x="875" y="611"/>
                    <a:pt x="874" y="606"/>
                    <a:pt x="872" y="603"/>
                  </a:cubicBezTo>
                  <a:cubicBezTo>
                    <a:pt x="866" y="605"/>
                    <a:pt x="862" y="600"/>
                    <a:pt x="857" y="600"/>
                  </a:cubicBezTo>
                  <a:cubicBezTo>
                    <a:pt x="850" y="599"/>
                    <a:pt x="847" y="602"/>
                    <a:pt x="843" y="603"/>
                  </a:cubicBezTo>
                  <a:cubicBezTo>
                    <a:pt x="839" y="604"/>
                    <a:pt x="834" y="602"/>
                    <a:pt x="834" y="603"/>
                  </a:cubicBezTo>
                  <a:cubicBezTo>
                    <a:pt x="831" y="604"/>
                    <a:pt x="822" y="612"/>
                    <a:pt x="821" y="615"/>
                  </a:cubicBezTo>
                  <a:cubicBezTo>
                    <a:pt x="819" y="622"/>
                    <a:pt x="827" y="628"/>
                    <a:pt x="826" y="635"/>
                  </a:cubicBezTo>
                  <a:cubicBezTo>
                    <a:pt x="825" y="641"/>
                    <a:pt x="818" y="646"/>
                    <a:pt x="813" y="647"/>
                  </a:cubicBezTo>
                  <a:cubicBezTo>
                    <a:pt x="803" y="649"/>
                    <a:pt x="802" y="644"/>
                    <a:pt x="797" y="640"/>
                  </a:cubicBezTo>
                  <a:cubicBezTo>
                    <a:pt x="792" y="636"/>
                    <a:pt x="782" y="631"/>
                    <a:pt x="778" y="630"/>
                  </a:cubicBezTo>
                  <a:cubicBezTo>
                    <a:pt x="768" y="628"/>
                    <a:pt x="760" y="632"/>
                    <a:pt x="754" y="628"/>
                  </a:cubicBezTo>
                  <a:cubicBezTo>
                    <a:pt x="748" y="624"/>
                    <a:pt x="751" y="613"/>
                    <a:pt x="744" y="608"/>
                  </a:cubicBezTo>
                  <a:cubicBezTo>
                    <a:pt x="743" y="606"/>
                    <a:pt x="738" y="606"/>
                    <a:pt x="735" y="605"/>
                  </a:cubicBezTo>
                  <a:cubicBezTo>
                    <a:pt x="731" y="603"/>
                    <a:pt x="729" y="600"/>
                    <a:pt x="727" y="599"/>
                  </a:cubicBezTo>
                  <a:cubicBezTo>
                    <a:pt x="718" y="596"/>
                    <a:pt x="709" y="601"/>
                    <a:pt x="701" y="599"/>
                  </a:cubicBezTo>
                  <a:cubicBezTo>
                    <a:pt x="693" y="597"/>
                    <a:pt x="691" y="590"/>
                    <a:pt x="683" y="588"/>
                  </a:cubicBezTo>
                  <a:cubicBezTo>
                    <a:pt x="682" y="586"/>
                    <a:pt x="681" y="584"/>
                    <a:pt x="680" y="582"/>
                  </a:cubicBezTo>
                  <a:cubicBezTo>
                    <a:pt x="672" y="582"/>
                    <a:pt x="667" y="579"/>
                    <a:pt x="666" y="573"/>
                  </a:cubicBezTo>
                  <a:cubicBezTo>
                    <a:pt x="673" y="563"/>
                    <a:pt x="687" y="562"/>
                    <a:pt x="685" y="550"/>
                  </a:cubicBezTo>
                  <a:cubicBezTo>
                    <a:pt x="684" y="546"/>
                    <a:pt x="677" y="544"/>
                    <a:pt x="677" y="539"/>
                  </a:cubicBezTo>
                  <a:cubicBezTo>
                    <a:pt x="676" y="531"/>
                    <a:pt x="690" y="530"/>
                    <a:pt x="687" y="521"/>
                  </a:cubicBezTo>
                  <a:cubicBezTo>
                    <a:pt x="680" y="521"/>
                    <a:pt x="678" y="529"/>
                    <a:pt x="673" y="527"/>
                  </a:cubicBezTo>
                  <a:cubicBezTo>
                    <a:pt x="672" y="522"/>
                    <a:pt x="677" y="521"/>
                    <a:pt x="674" y="516"/>
                  </a:cubicBezTo>
                  <a:cubicBezTo>
                    <a:pt x="663" y="512"/>
                    <a:pt x="646" y="528"/>
                    <a:pt x="635" y="516"/>
                  </a:cubicBezTo>
                  <a:cubicBezTo>
                    <a:pt x="631" y="521"/>
                    <a:pt x="623" y="519"/>
                    <a:pt x="619" y="515"/>
                  </a:cubicBezTo>
                  <a:cubicBezTo>
                    <a:pt x="615" y="521"/>
                    <a:pt x="608" y="518"/>
                    <a:pt x="602" y="522"/>
                  </a:cubicBezTo>
                  <a:cubicBezTo>
                    <a:pt x="590" y="516"/>
                    <a:pt x="573" y="518"/>
                    <a:pt x="559" y="518"/>
                  </a:cubicBezTo>
                  <a:cubicBezTo>
                    <a:pt x="545" y="519"/>
                    <a:pt x="529" y="519"/>
                    <a:pt x="523" y="529"/>
                  </a:cubicBezTo>
                  <a:cubicBezTo>
                    <a:pt x="505" y="526"/>
                    <a:pt x="499" y="548"/>
                    <a:pt x="484" y="534"/>
                  </a:cubicBezTo>
                  <a:cubicBezTo>
                    <a:pt x="475" y="537"/>
                    <a:pt x="470" y="529"/>
                    <a:pt x="462" y="534"/>
                  </a:cubicBezTo>
                  <a:cubicBezTo>
                    <a:pt x="457" y="531"/>
                    <a:pt x="455" y="526"/>
                    <a:pt x="452" y="520"/>
                  </a:cubicBezTo>
                  <a:cubicBezTo>
                    <a:pt x="446" y="520"/>
                    <a:pt x="446" y="520"/>
                    <a:pt x="446" y="520"/>
                  </a:cubicBezTo>
                  <a:cubicBezTo>
                    <a:pt x="436" y="536"/>
                    <a:pt x="428" y="552"/>
                    <a:pt x="406" y="555"/>
                  </a:cubicBezTo>
                  <a:cubicBezTo>
                    <a:pt x="394" y="554"/>
                    <a:pt x="392" y="564"/>
                    <a:pt x="383" y="567"/>
                  </a:cubicBezTo>
                  <a:cubicBezTo>
                    <a:pt x="382" y="577"/>
                    <a:pt x="373" y="580"/>
                    <a:pt x="369" y="587"/>
                  </a:cubicBezTo>
                  <a:cubicBezTo>
                    <a:pt x="370" y="593"/>
                    <a:pt x="367" y="596"/>
                    <a:pt x="365" y="598"/>
                  </a:cubicBezTo>
                  <a:cubicBezTo>
                    <a:pt x="367" y="603"/>
                    <a:pt x="365" y="608"/>
                    <a:pt x="363" y="611"/>
                  </a:cubicBezTo>
                  <a:cubicBezTo>
                    <a:pt x="353" y="614"/>
                    <a:pt x="353" y="626"/>
                    <a:pt x="340" y="626"/>
                  </a:cubicBezTo>
                  <a:cubicBezTo>
                    <a:pt x="336" y="635"/>
                    <a:pt x="323" y="638"/>
                    <a:pt x="311" y="636"/>
                  </a:cubicBezTo>
                  <a:cubicBezTo>
                    <a:pt x="303" y="642"/>
                    <a:pt x="302" y="655"/>
                    <a:pt x="292" y="659"/>
                  </a:cubicBezTo>
                  <a:cubicBezTo>
                    <a:pt x="287" y="658"/>
                    <a:pt x="286" y="658"/>
                    <a:pt x="282" y="659"/>
                  </a:cubicBezTo>
                  <a:cubicBezTo>
                    <a:pt x="282" y="667"/>
                    <a:pt x="277" y="670"/>
                    <a:pt x="273" y="674"/>
                  </a:cubicBezTo>
                  <a:cubicBezTo>
                    <a:pt x="273" y="684"/>
                    <a:pt x="273" y="684"/>
                    <a:pt x="273" y="684"/>
                  </a:cubicBezTo>
                  <a:cubicBezTo>
                    <a:pt x="267" y="688"/>
                    <a:pt x="263" y="695"/>
                    <a:pt x="255" y="696"/>
                  </a:cubicBezTo>
                  <a:cubicBezTo>
                    <a:pt x="252" y="705"/>
                    <a:pt x="246" y="711"/>
                    <a:pt x="242" y="719"/>
                  </a:cubicBezTo>
                  <a:cubicBezTo>
                    <a:pt x="233" y="723"/>
                    <a:pt x="230" y="729"/>
                    <a:pt x="230" y="738"/>
                  </a:cubicBezTo>
                  <a:cubicBezTo>
                    <a:pt x="229" y="745"/>
                    <a:pt x="233" y="751"/>
                    <a:pt x="234" y="755"/>
                  </a:cubicBezTo>
                  <a:cubicBezTo>
                    <a:pt x="234" y="761"/>
                    <a:pt x="229" y="767"/>
                    <a:pt x="228" y="773"/>
                  </a:cubicBezTo>
                  <a:cubicBezTo>
                    <a:pt x="227" y="779"/>
                    <a:pt x="230" y="785"/>
                    <a:pt x="230" y="791"/>
                  </a:cubicBezTo>
                  <a:cubicBezTo>
                    <a:pt x="228" y="807"/>
                    <a:pt x="214" y="817"/>
                    <a:pt x="215" y="834"/>
                  </a:cubicBezTo>
                  <a:cubicBezTo>
                    <a:pt x="213" y="838"/>
                    <a:pt x="204" y="841"/>
                    <a:pt x="203" y="848"/>
                  </a:cubicBezTo>
                  <a:cubicBezTo>
                    <a:pt x="202" y="853"/>
                    <a:pt x="209" y="862"/>
                    <a:pt x="208" y="872"/>
                  </a:cubicBezTo>
                  <a:cubicBezTo>
                    <a:pt x="207" y="878"/>
                    <a:pt x="202" y="883"/>
                    <a:pt x="203" y="887"/>
                  </a:cubicBezTo>
                  <a:cubicBezTo>
                    <a:pt x="203" y="892"/>
                    <a:pt x="208" y="895"/>
                    <a:pt x="210" y="897"/>
                  </a:cubicBezTo>
                  <a:cubicBezTo>
                    <a:pt x="209" y="899"/>
                    <a:pt x="209" y="901"/>
                    <a:pt x="210" y="903"/>
                  </a:cubicBezTo>
                  <a:cubicBezTo>
                    <a:pt x="212" y="905"/>
                    <a:pt x="215" y="902"/>
                    <a:pt x="217" y="905"/>
                  </a:cubicBezTo>
                  <a:cubicBezTo>
                    <a:pt x="217" y="917"/>
                    <a:pt x="222" y="924"/>
                    <a:pt x="228" y="929"/>
                  </a:cubicBezTo>
                  <a:cubicBezTo>
                    <a:pt x="228" y="943"/>
                    <a:pt x="249" y="953"/>
                    <a:pt x="242" y="971"/>
                  </a:cubicBezTo>
                  <a:cubicBezTo>
                    <a:pt x="246" y="980"/>
                    <a:pt x="248" y="990"/>
                    <a:pt x="253" y="997"/>
                  </a:cubicBezTo>
                  <a:cubicBezTo>
                    <a:pt x="255" y="999"/>
                    <a:pt x="258" y="999"/>
                    <a:pt x="259" y="1000"/>
                  </a:cubicBezTo>
                  <a:cubicBezTo>
                    <a:pt x="265" y="1005"/>
                    <a:pt x="269" y="1015"/>
                    <a:pt x="276" y="1021"/>
                  </a:cubicBezTo>
                  <a:cubicBezTo>
                    <a:pt x="279" y="1024"/>
                    <a:pt x="281" y="1024"/>
                    <a:pt x="283" y="1027"/>
                  </a:cubicBezTo>
                  <a:cubicBezTo>
                    <a:pt x="287" y="1032"/>
                    <a:pt x="289" y="1039"/>
                    <a:pt x="293" y="1044"/>
                  </a:cubicBezTo>
                  <a:cubicBezTo>
                    <a:pt x="297" y="1048"/>
                    <a:pt x="304" y="1051"/>
                    <a:pt x="308" y="1055"/>
                  </a:cubicBezTo>
                  <a:cubicBezTo>
                    <a:pt x="312" y="1058"/>
                    <a:pt x="314" y="1062"/>
                    <a:pt x="317" y="1065"/>
                  </a:cubicBezTo>
                  <a:cubicBezTo>
                    <a:pt x="325" y="1070"/>
                    <a:pt x="331" y="1063"/>
                    <a:pt x="343" y="1062"/>
                  </a:cubicBezTo>
                  <a:cubicBezTo>
                    <a:pt x="350" y="1061"/>
                    <a:pt x="357" y="1063"/>
                    <a:pt x="363" y="1064"/>
                  </a:cubicBezTo>
                  <a:cubicBezTo>
                    <a:pt x="374" y="1064"/>
                    <a:pt x="378" y="1062"/>
                    <a:pt x="384" y="1068"/>
                  </a:cubicBezTo>
                  <a:cubicBezTo>
                    <a:pt x="387" y="1069"/>
                    <a:pt x="389" y="1068"/>
                    <a:pt x="391" y="1067"/>
                  </a:cubicBezTo>
                  <a:cubicBezTo>
                    <a:pt x="394" y="1075"/>
                    <a:pt x="405" y="1075"/>
                    <a:pt x="409" y="1082"/>
                  </a:cubicBezTo>
                  <a:cubicBezTo>
                    <a:pt x="425" y="1078"/>
                    <a:pt x="440" y="1078"/>
                    <a:pt x="452" y="1070"/>
                  </a:cubicBezTo>
                  <a:cubicBezTo>
                    <a:pt x="460" y="1078"/>
                    <a:pt x="467" y="1068"/>
                    <a:pt x="474" y="1067"/>
                  </a:cubicBezTo>
                  <a:cubicBezTo>
                    <a:pt x="477" y="1067"/>
                    <a:pt x="481" y="1070"/>
                    <a:pt x="486" y="1069"/>
                  </a:cubicBezTo>
                  <a:cubicBezTo>
                    <a:pt x="489" y="1069"/>
                    <a:pt x="491" y="1067"/>
                    <a:pt x="493" y="1067"/>
                  </a:cubicBezTo>
                  <a:cubicBezTo>
                    <a:pt x="496" y="1068"/>
                    <a:pt x="498" y="1071"/>
                    <a:pt x="501" y="1071"/>
                  </a:cubicBezTo>
                  <a:cubicBezTo>
                    <a:pt x="504" y="1072"/>
                    <a:pt x="507" y="1070"/>
                    <a:pt x="509" y="1069"/>
                  </a:cubicBezTo>
                  <a:cubicBezTo>
                    <a:pt x="525" y="1069"/>
                    <a:pt x="539" y="1084"/>
                    <a:pt x="543" y="1095"/>
                  </a:cubicBezTo>
                  <a:cubicBezTo>
                    <a:pt x="547" y="1108"/>
                    <a:pt x="548" y="1115"/>
                    <a:pt x="568" y="1113"/>
                  </a:cubicBezTo>
                  <a:cubicBezTo>
                    <a:pt x="569" y="1112"/>
                    <a:pt x="568" y="1109"/>
                    <a:pt x="571" y="1110"/>
                  </a:cubicBezTo>
                  <a:cubicBezTo>
                    <a:pt x="580" y="1109"/>
                    <a:pt x="585" y="1116"/>
                    <a:pt x="592" y="1115"/>
                  </a:cubicBezTo>
                  <a:cubicBezTo>
                    <a:pt x="597" y="1115"/>
                    <a:pt x="604" y="1108"/>
                    <a:pt x="609" y="1115"/>
                  </a:cubicBezTo>
                  <a:cubicBezTo>
                    <a:pt x="610" y="1128"/>
                    <a:pt x="627" y="1131"/>
                    <a:pt x="629" y="1141"/>
                  </a:cubicBezTo>
                  <a:cubicBezTo>
                    <a:pt x="631" y="1149"/>
                    <a:pt x="623" y="1151"/>
                    <a:pt x="625" y="1162"/>
                  </a:cubicBezTo>
                  <a:cubicBezTo>
                    <a:pt x="623" y="1165"/>
                    <a:pt x="619" y="1166"/>
                    <a:pt x="617" y="1169"/>
                  </a:cubicBezTo>
                  <a:cubicBezTo>
                    <a:pt x="618" y="1175"/>
                    <a:pt x="623" y="1177"/>
                    <a:pt x="623" y="1184"/>
                  </a:cubicBezTo>
                  <a:cubicBezTo>
                    <a:pt x="622" y="1185"/>
                    <a:pt x="619" y="1184"/>
                    <a:pt x="618" y="1186"/>
                  </a:cubicBezTo>
                  <a:cubicBezTo>
                    <a:pt x="619" y="1196"/>
                    <a:pt x="616" y="1203"/>
                    <a:pt x="607" y="1203"/>
                  </a:cubicBezTo>
                  <a:cubicBezTo>
                    <a:pt x="608" y="1210"/>
                    <a:pt x="613" y="1213"/>
                    <a:pt x="618" y="1216"/>
                  </a:cubicBezTo>
                  <a:cubicBezTo>
                    <a:pt x="619" y="1219"/>
                    <a:pt x="617" y="1219"/>
                    <a:pt x="618" y="1222"/>
                  </a:cubicBezTo>
                  <a:cubicBezTo>
                    <a:pt x="622" y="1224"/>
                    <a:pt x="625" y="1227"/>
                    <a:pt x="626" y="1233"/>
                  </a:cubicBezTo>
                  <a:cubicBezTo>
                    <a:pt x="633" y="1233"/>
                    <a:pt x="632" y="1237"/>
                    <a:pt x="635" y="1240"/>
                  </a:cubicBezTo>
                  <a:cubicBezTo>
                    <a:pt x="637" y="1243"/>
                    <a:pt x="642" y="1244"/>
                    <a:pt x="643" y="1246"/>
                  </a:cubicBezTo>
                  <a:cubicBezTo>
                    <a:pt x="646" y="1249"/>
                    <a:pt x="646" y="1252"/>
                    <a:pt x="648" y="1255"/>
                  </a:cubicBezTo>
                  <a:cubicBezTo>
                    <a:pt x="653" y="1260"/>
                    <a:pt x="661" y="1262"/>
                    <a:pt x="666" y="1267"/>
                  </a:cubicBezTo>
                  <a:cubicBezTo>
                    <a:pt x="673" y="1274"/>
                    <a:pt x="674" y="1284"/>
                    <a:pt x="681" y="1291"/>
                  </a:cubicBezTo>
                  <a:cubicBezTo>
                    <a:pt x="681" y="1294"/>
                    <a:pt x="678" y="1293"/>
                    <a:pt x="679" y="1297"/>
                  </a:cubicBezTo>
                  <a:cubicBezTo>
                    <a:pt x="682" y="1301"/>
                    <a:pt x="688" y="1303"/>
                    <a:pt x="688" y="1311"/>
                  </a:cubicBezTo>
                  <a:cubicBezTo>
                    <a:pt x="693" y="1317"/>
                    <a:pt x="701" y="1320"/>
                    <a:pt x="700" y="1331"/>
                  </a:cubicBezTo>
                  <a:cubicBezTo>
                    <a:pt x="699" y="1335"/>
                    <a:pt x="695" y="1335"/>
                    <a:pt x="694" y="1339"/>
                  </a:cubicBezTo>
                  <a:cubicBezTo>
                    <a:pt x="696" y="1352"/>
                    <a:pt x="713" y="1360"/>
                    <a:pt x="712" y="1373"/>
                  </a:cubicBezTo>
                  <a:cubicBezTo>
                    <a:pt x="711" y="1378"/>
                    <a:pt x="705" y="1379"/>
                    <a:pt x="707" y="1385"/>
                  </a:cubicBezTo>
                  <a:cubicBezTo>
                    <a:pt x="697" y="1384"/>
                    <a:pt x="698" y="1394"/>
                    <a:pt x="689" y="1393"/>
                  </a:cubicBezTo>
                  <a:cubicBezTo>
                    <a:pt x="689" y="1403"/>
                    <a:pt x="684" y="1405"/>
                    <a:pt x="687" y="1415"/>
                  </a:cubicBezTo>
                  <a:cubicBezTo>
                    <a:pt x="680" y="1417"/>
                    <a:pt x="683" y="1423"/>
                    <a:pt x="677" y="1427"/>
                  </a:cubicBezTo>
                  <a:cubicBezTo>
                    <a:pt x="679" y="1436"/>
                    <a:pt x="676" y="1443"/>
                    <a:pt x="679" y="1451"/>
                  </a:cubicBezTo>
                  <a:cubicBezTo>
                    <a:pt x="683" y="1459"/>
                    <a:pt x="695" y="1464"/>
                    <a:pt x="704" y="1475"/>
                  </a:cubicBezTo>
                  <a:cubicBezTo>
                    <a:pt x="706" y="1477"/>
                    <a:pt x="706" y="1479"/>
                    <a:pt x="708" y="1481"/>
                  </a:cubicBezTo>
                  <a:cubicBezTo>
                    <a:pt x="712" y="1487"/>
                    <a:pt x="718" y="1489"/>
                    <a:pt x="721" y="1493"/>
                  </a:cubicBezTo>
                  <a:cubicBezTo>
                    <a:pt x="722" y="1494"/>
                    <a:pt x="721" y="1496"/>
                    <a:pt x="722" y="1497"/>
                  </a:cubicBezTo>
                  <a:cubicBezTo>
                    <a:pt x="726" y="1500"/>
                    <a:pt x="731" y="1499"/>
                    <a:pt x="733" y="1503"/>
                  </a:cubicBezTo>
                  <a:cubicBezTo>
                    <a:pt x="735" y="1508"/>
                    <a:pt x="733" y="1515"/>
                    <a:pt x="735" y="1521"/>
                  </a:cubicBezTo>
                  <a:cubicBezTo>
                    <a:pt x="736" y="1524"/>
                    <a:pt x="740" y="1527"/>
                    <a:pt x="741" y="1529"/>
                  </a:cubicBezTo>
                  <a:cubicBezTo>
                    <a:pt x="742" y="1530"/>
                    <a:pt x="740" y="1533"/>
                    <a:pt x="740" y="1534"/>
                  </a:cubicBezTo>
                  <a:cubicBezTo>
                    <a:pt x="741" y="1535"/>
                    <a:pt x="744" y="1541"/>
                    <a:pt x="744" y="1542"/>
                  </a:cubicBezTo>
                  <a:cubicBezTo>
                    <a:pt x="746" y="1545"/>
                    <a:pt x="751" y="1550"/>
                    <a:pt x="753" y="1552"/>
                  </a:cubicBezTo>
                  <a:cubicBezTo>
                    <a:pt x="762" y="1563"/>
                    <a:pt x="783" y="1564"/>
                    <a:pt x="783" y="1578"/>
                  </a:cubicBezTo>
                  <a:cubicBezTo>
                    <a:pt x="788" y="1583"/>
                    <a:pt x="799" y="1582"/>
                    <a:pt x="800" y="1592"/>
                  </a:cubicBezTo>
                  <a:cubicBezTo>
                    <a:pt x="800" y="1594"/>
                    <a:pt x="797" y="1594"/>
                    <a:pt x="794" y="1594"/>
                  </a:cubicBezTo>
                  <a:cubicBezTo>
                    <a:pt x="794" y="1599"/>
                    <a:pt x="800" y="1599"/>
                    <a:pt x="801" y="1604"/>
                  </a:cubicBezTo>
                  <a:cubicBezTo>
                    <a:pt x="808" y="1602"/>
                    <a:pt x="813" y="1607"/>
                    <a:pt x="820" y="1608"/>
                  </a:cubicBezTo>
                  <a:cubicBezTo>
                    <a:pt x="833" y="1609"/>
                    <a:pt x="848" y="1604"/>
                    <a:pt x="860" y="1603"/>
                  </a:cubicBezTo>
                  <a:cubicBezTo>
                    <a:pt x="881" y="1601"/>
                    <a:pt x="902" y="1604"/>
                    <a:pt x="921" y="1600"/>
                  </a:cubicBezTo>
                  <a:cubicBezTo>
                    <a:pt x="940" y="1597"/>
                    <a:pt x="954" y="1584"/>
                    <a:pt x="970" y="1580"/>
                  </a:cubicBezTo>
                  <a:cubicBezTo>
                    <a:pt x="984" y="1576"/>
                    <a:pt x="990" y="1567"/>
                    <a:pt x="1000" y="1562"/>
                  </a:cubicBezTo>
                  <a:cubicBezTo>
                    <a:pt x="1004" y="1559"/>
                    <a:pt x="1011" y="1559"/>
                    <a:pt x="1016" y="1556"/>
                  </a:cubicBezTo>
                  <a:cubicBezTo>
                    <a:pt x="1024" y="1552"/>
                    <a:pt x="1029" y="1542"/>
                    <a:pt x="1033" y="1535"/>
                  </a:cubicBezTo>
                  <a:cubicBezTo>
                    <a:pt x="1034" y="1532"/>
                    <a:pt x="1029" y="1534"/>
                    <a:pt x="1030" y="1530"/>
                  </a:cubicBezTo>
                  <a:cubicBezTo>
                    <a:pt x="1046" y="1521"/>
                    <a:pt x="1066" y="1516"/>
                    <a:pt x="1082" y="1507"/>
                  </a:cubicBezTo>
                  <a:cubicBezTo>
                    <a:pt x="1083" y="1504"/>
                    <a:pt x="1080" y="1504"/>
                    <a:pt x="1080" y="1501"/>
                  </a:cubicBezTo>
                  <a:cubicBezTo>
                    <a:pt x="1086" y="1499"/>
                    <a:pt x="1087" y="1493"/>
                    <a:pt x="1089" y="1487"/>
                  </a:cubicBezTo>
                  <a:cubicBezTo>
                    <a:pt x="1085" y="1486"/>
                    <a:pt x="1085" y="1482"/>
                    <a:pt x="1082" y="1479"/>
                  </a:cubicBezTo>
                  <a:cubicBezTo>
                    <a:pt x="1084" y="1478"/>
                    <a:pt x="1085" y="1476"/>
                    <a:pt x="1085" y="1474"/>
                  </a:cubicBezTo>
                  <a:cubicBezTo>
                    <a:pt x="1084" y="1472"/>
                    <a:pt x="1081" y="1472"/>
                    <a:pt x="1079" y="1471"/>
                  </a:cubicBezTo>
                  <a:cubicBezTo>
                    <a:pt x="1081" y="1463"/>
                    <a:pt x="1089" y="1464"/>
                    <a:pt x="1095" y="1460"/>
                  </a:cubicBezTo>
                  <a:cubicBezTo>
                    <a:pt x="1098" y="1458"/>
                    <a:pt x="1100" y="1454"/>
                    <a:pt x="1103" y="1451"/>
                  </a:cubicBezTo>
                  <a:cubicBezTo>
                    <a:pt x="1108" y="1449"/>
                    <a:pt x="1114" y="1448"/>
                    <a:pt x="1119" y="1445"/>
                  </a:cubicBezTo>
                  <a:cubicBezTo>
                    <a:pt x="1122" y="1442"/>
                    <a:pt x="1124" y="1437"/>
                    <a:pt x="1127" y="1434"/>
                  </a:cubicBezTo>
                  <a:cubicBezTo>
                    <a:pt x="1142" y="1423"/>
                    <a:pt x="1160" y="1422"/>
                    <a:pt x="1174" y="1412"/>
                  </a:cubicBezTo>
                  <a:cubicBezTo>
                    <a:pt x="1179" y="1409"/>
                    <a:pt x="1188" y="1400"/>
                    <a:pt x="1193" y="1395"/>
                  </a:cubicBezTo>
                  <a:cubicBezTo>
                    <a:pt x="1200" y="1387"/>
                    <a:pt x="1197" y="1383"/>
                    <a:pt x="1197" y="1373"/>
                  </a:cubicBezTo>
                  <a:cubicBezTo>
                    <a:pt x="1197" y="1369"/>
                    <a:pt x="1198" y="1363"/>
                    <a:pt x="1199" y="1360"/>
                  </a:cubicBezTo>
                  <a:cubicBezTo>
                    <a:pt x="1202" y="1350"/>
                    <a:pt x="1203" y="1342"/>
                    <a:pt x="1208" y="1331"/>
                  </a:cubicBezTo>
                  <a:cubicBezTo>
                    <a:pt x="1207" y="1325"/>
                    <a:pt x="1197" y="1327"/>
                    <a:pt x="1194" y="1323"/>
                  </a:cubicBezTo>
                  <a:cubicBezTo>
                    <a:pt x="1197" y="1312"/>
                    <a:pt x="1186" y="1305"/>
                    <a:pt x="1194" y="1299"/>
                  </a:cubicBezTo>
                  <a:cubicBezTo>
                    <a:pt x="1188" y="1292"/>
                    <a:pt x="1199" y="1289"/>
                    <a:pt x="1197" y="1281"/>
                  </a:cubicBezTo>
                  <a:cubicBezTo>
                    <a:pt x="1194" y="1279"/>
                    <a:pt x="1187" y="1280"/>
                    <a:pt x="1186" y="1276"/>
                  </a:cubicBezTo>
                  <a:cubicBezTo>
                    <a:pt x="1190" y="1267"/>
                    <a:pt x="1190" y="1259"/>
                    <a:pt x="1194" y="1251"/>
                  </a:cubicBezTo>
                  <a:cubicBezTo>
                    <a:pt x="1198" y="1245"/>
                    <a:pt x="1210" y="1240"/>
                    <a:pt x="1208" y="1230"/>
                  </a:cubicBezTo>
                  <a:cubicBezTo>
                    <a:pt x="1210" y="1227"/>
                    <a:pt x="1213" y="1224"/>
                    <a:pt x="1216" y="1222"/>
                  </a:cubicBezTo>
                  <a:cubicBezTo>
                    <a:pt x="1216" y="1219"/>
                    <a:pt x="1215" y="1219"/>
                    <a:pt x="1215" y="1216"/>
                  </a:cubicBezTo>
                  <a:cubicBezTo>
                    <a:pt x="1221" y="1213"/>
                    <a:pt x="1226" y="1209"/>
                    <a:pt x="1228" y="1202"/>
                  </a:cubicBezTo>
                  <a:cubicBezTo>
                    <a:pt x="1231" y="1202"/>
                    <a:pt x="1232" y="1200"/>
                    <a:pt x="1236" y="1200"/>
                  </a:cubicBezTo>
                  <a:cubicBezTo>
                    <a:pt x="1244" y="1193"/>
                    <a:pt x="1246" y="1183"/>
                    <a:pt x="1253" y="1175"/>
                  </a:cubicBezTo>
                  <a:cubicBezTo>
                    <a:pt x="1257" y="1170"/>
                    <a:pt x="1264" y="1167"/>
                    <a:pt x="1267" y="1163"/>
                  </a:cubicBezTo>
                  <a:cubicBezTo>
                    <a:pt x="1269" y="1160"/>
                    <a:pt x="1269" y="1157"/>
                    <a:pt x="1271" y="1154"/>
                  </a:cubicBezTo>
                  <a:cubicBezTo>
                    <a:pt x="1273" y="1152"/>
                    <a:pt x="1276" y="1151"/>
                    <a:pt x="1278" y="1149"/>
                  </a:cubicBezTo>
                  <a:cubicBezTo>
                    <a:pt x="1304" y="1121"/>
                    <a:pt x="1338" y="1099"/>
                    <a:pt x="1353" y="1061"/>
                  </a:cubicBezTo>
                  <a:cubicBezTo>
                    <a:pt x="1355" y="1054"/>
                    <a:pt x="1362" y="1049"/>
                    <a:pt x="1365" y="1042"/>
                  </a:cubicBezTo>
                  <a:cubicBezTo>
                    <a:pt x="1368" y="1037"/>
                    <a:pt x="1367" y="1031"/>
                    <a:pt x="1368" y="1025"/>
                  </a:cubicBezTo>
                  <a:cubicBezTo>
                    <a:pt x="1369" y="1021"/>
                    <a:pt x="1376" y="1015"/>
                    <a:pt x="1378" y="1007"/>
                  </a:cubicBezTo>
                  <a:cubicBezTo>
                    <a:pt x="1381" y="995"/>
                    <a:pt x="1382" y="986"/>
                    <a:pt x="1388" y="981"/>
                  </a:cubicBezTo>
                  <a:cubicBezTo>
                    <a:pt x="1388" y="974"/>
                    <a:pt x="1389" y="967"/>
                    <a:pt x="1387" y="961"/>
                  </a:cubicBezTo>
                  <a:cubicBezTo>
                    <a:pt x="1388" y="958"/>
                    <a:pt x="1391" y="958"/>
                    <a:pt x="1391" y="954"/>
                  </a:cubicBezTo>
                  <a:cubicBezTo>
                    <a:pt x="1390" y="946"/>
                    <a:pt x="1389" y="937"/>
                    <a:pt x="1392" y="931"/>
                  </a:cubicBezTo>
                  <a:cubicBezTo>
                    <a:pt x="1391" y="931"/>
                    <a:pt x="1390" y="930"/>
                    <a:pt x="1389" y="928"/>
                  </a:cubicBezTo>
                  <a:cubicBezTo>
                    <a:pt x="1386" y="928"/>
                    <a:pt x="1385" y="929"/>
                    <a:pt x="1382" y="929"/>
                  </a:cubicBezTo>
                  <a:cubicBezTo>
                    <a:pt x="1378" y="948"/>
                    <a:pt x="1351" y="944"/>
                    <a:pt x="1341" y="956"/>
                  </a:cubicBezTo>
                  <a:cubicBezTo>
                    <a:pt x="1338" y="957"/>
                    <a:pt x="1339" y="954"/>
                    <a:pt x="1336" y="954"/>
                  </a:cubicBezTo>
                  <a:cubicBezTo>
                    <a:pt x="1329" y="958"/>
                    <a:pt x="1326" y="965"/>
                    <a:pt x="1319" y="969"/>
                  </a:cubicBezTo>
                  <a:cubicBezTo>
                    <a:pt x="1316" y="968"/>
                    <a:pt x="1315" y="966"/>
                    <a:pt x="1311" y="967"/>
                  </a:cubicBezTo>
                  <a:cubicBezTo>
                    <a:pt x="1301" y="972"/>
                    <a:pt x="1295" y="982"/>
                    <a:pt x="1282" y="979"/>
                  </a:cubicBezTo>
                  <a:cubicBezTo>
                    <a:pt x="1273" y="977"/>
                    <a:pt x="1270" y="964"/>
                    <a:pt x="1261" y="963"/>
                  </a:cubicBezTo>
                  <a:cubicBezTo>
                    <a:pt x="1271" y="953"/>
                    <a:pt x="1263" y="938"/>
                    <a:pt x="1248" y="938"/>
                  </a:cubicBezTo>
                  <a:cubicBezTo>
                    <a:pt x="1248" y="935"/>
                    <a:pt x="1247" y="932"/>
                    <a:pt x="1245" y="929"/>
                  </a:cubicBezTo>
                  <a:cubicBezTo>
                    <a:pt x="1239" y="930"/>
                    <a:pt x="1236" y="927"/>
                    <a:pt x="1232" y="925"/>
                  </a:cubicBezTo>
                  <a:cubicBezTo>
                    <a:pt x="1230" y="922"/>
                    <a:pt x="1230" y="916"/>
                    <a:pt x="1227" y="914"/>
                  </a:cubicBezTo>
                  <a:cubicBezTo>
                    <a:pt x="1224" y="912"/>
                    <a:pt x="1222" y="913"/>
                    <a:pt x="1218" y="914"/>
                  </a:cubicBezTo>
                  <a:cubicBezTo>
                    <a:pt x="1216" y="913"/>
                    <a:pt x="1214" y="910"/>
                    <a:pt x="1211" y="909"/>
                  </a:cubicBezTo>
                  <a:cubicBezTo>
                    <a:pt x="1200" y="909"/>
                    <a:pt x="1191" y="903"/>
                    <a:pt x="1188" y="894"/>
                  </a:cubicBezTo>
                  <a:cubicBezTo>
                    <a:pt x="1186" y="888"/>
                    <a:pt x="1188" y="882"/>
                    <a:pt x="1186" y="877"/>
                  </a:cubicBezTo>
                  <a:cubicBezTo>
                    <a:pt x="1181" y="865"/>
                    <a:pt x="1173" y="858"/>
                    <a:pt x="1162" y="853"/>
                  </a:cubicBezTo>
                  <a:cubicBezTo>
                    <a:pt x="1161" y="852"/>
                    <a:pt x="1162" y="848"/>
                    <a:pt x="1159" y="849"/>
                  </a:cubicBezTo>
                  <a:cubicBezTo>
                    <a:pt x="1156" y="846"/>
                    <a:pt x="1152" y="850"/>
                    <a:pt x="1149" y="848"/>
                  </a:cubicBezTo>
                  <a:cubicBezTo>
                    <a:pt x="1149" y="833"/>
                    <a:pt x="1138" y="819"/>
                    <a:pt x="1142" y="805"/>
                  </a:cubicBezTo>
                  <a:cubicBezTo>
                    <a:pt x="1140" y="802"/>
                    <a:pt x="1136" y="801"/>
                    <a:pt x="1135" y="797"/>
                  </a:cubicBezTo>
                  <a:cubicBezTo>
                    <a:pt x="1135" y="784"/>
                    <a:pt x="1124" y="781"/>
                    <a:pt x="1114" y="778"/>
                  </a:cubicBezTo>
                  <a:cubicBezTo>
                    <a:pt x="1108" y="772"/>
                    <a:pt x="1104" y="760"/>
                    <a:pt x="1106" y="753"/>
                  </a:cubicBezTo>
                  <a:cubicBezTo>
                    <a:pt x="1094" y="749"/>
                    <a:pt x="1092" y="733"/>
                    <a:pt x="1084" y="723"/>
                  </a:cubicBezTo>
                  <a:cubicBezTo>
                    <a:pt x="1080" y="718"/>
                    <a:pt x="1074" y="715"/>
                    <a:pt x="1072" y="709"/>
                  </a:cubicBezTo>
                  <a:cubicBezTo>
                    <a:pt x="1070" y="706"/>
                    <a:pt x="1071" y="703"/>
                    <a:pt x="1070" y="700"/>
                  </a:cubicBezTo>
                  <a:cubicBezTo>
                    <a:pt x="1067" y="695"/>
                    <a:pt x="1059" y="696"/>
                    <a:pt x="1060" y="689"/>
                  </a:cubicBezTo>
                  <a:cubicBezTo>
                    <a:pt x="1064" y="692"/>
                    <a:pt x="1066" y="696"/>
                    <a:pt x="1074" y="695"/>
                  </a:cubicBezTo>
                  <a:cubicBezTo>
                    <a:pt x="1075" y="687"/>
                    <a:pt x="1067" y="675"/>
                    <a:pt x="1074" y="670"/>
                  </a:cubicBezTo>
                  <a:cubicBezTo>
                    <a:pt x="1074" y="687"/>
                    <a:pt x="1082" y="694"/>
                    <a:pt x="1096" y="697"/>
                  </a:cubicBezTo>
                  <a:cubicBezTo>
                    <a:pt x="1099" y="702"/>
                    <a:pt x="1101" y="710"/>
                    <a:pt x="1106" y="715"/>
                  </a:cubicBezTo>
                  <a:cubicBezTo>
                    <a:pt x="1111" y="721"/>
                    <a:pt x="1117" y="722"/>
                    <a:pt x="1122" y="726"/>
                  </a:cubicBezTo>
                  <a:cubicBezTo>
                    <a:pt x="1127" y="731"/>
                    <a:pt x="1127" y="739"/>
                    <a:pt x="1131" y="746"/>
                  </a:cubicBezTo>
                  <a:cubicBezTo>
                    <a:pt x="1136" y="754"/>
                    <a:pt x="1143" y="749"/>
                    <a:pt x="1150" y="751"/>
                  </a:cubicBezTo>
                  <a:cubicBezTo>
                    <a:pt x="1174" y="756"/>
                    <a:pt x="1166" y="802"/>
                    <a:pt x="1188" y="811"/>
                  </a:cubicBezTo>
                  <a:cubicBezTo>
                    <a:pt x="1191" y="811"/>
                    <a:pt x="1193" y="810"/>
                    <a:pt x="1197" y="810"/>
                  </a:cubicBezTo>
                  <a:cubicBezTo>
                    <a:pt x="1201" y="812"/>
                    <a:pt x="1206" y="818"/>
                    <a:pt x="1210" y="823"/>
                  </a:cubicBezTo>
                  <a:cubicBezTo>
                    <a:pt x="1215" y="829"/>
                    <a:pt x="1221" y="838"/>
                    <a:pt x="1228" y="847"/>
                  </a:cubicBezTo>
                  <a:cubicBezTo>
                    <a:pt x="1240" y="860"/>
                    <a:pt x="1255" y="866"/>
                    <a:pt x="1246" y="889"/>
                  </a:cubicBezTo>
                  <a:cubicBezTo>
                    <a:pt x="1256" y="893"/>
                    <a:pt x="1257" y="910"/>
                    <a:pt x="1254" y="923"/>
                  </a:cubicBezTo>
                  <a:cubicBezTo>
                    <a:pt x="1259" y="927"/>
                    <a:pt x="1264" y="932"/>
                    <a:pt x="1267" y="938"/>
                  </a:cubicBezTo>
                  <a:cubicBezTo>
                    <a:pt x="1274" y="939"/>
                    <a:pt x="1283" y="939"/>
                    <a:pt x="1289" y="935"/>
                  </a:cubicBezTo>
                  <a:cubicBezTo>
                    <a:pt x="1293" y="931"/>
                    <a:pt x="1293" y="921"/>
                    <a:pt x="1299" y="921"/>
                  </a:cubicBezTo>
                  <a:cubicBezTo>
                    <a:pt x="1311" y="920"/>
                    <a:pt x="1318" y="917"/>
                    <a:pt x="1325" y="914"/>
                  </a:cubicBezTo>
                  <a:cubicBezTo>
                    <a:pt x="1329" y="912"/>
                    <a:pt x="1333" y="912"/>
                    <a:pt x="1336" y="911"/>
                  </a:cubicBezTo>
                  <a:cubicBezTo>
                    <a:pt x="1340" y="908"/>
                    <a:pt x="1343" y="900"/>
                    <a:pt x="1348" y="895"/>
                  </a:cubicBezTo>
                  <a:cubicBezTo>
                    <a:pt x="1356" y="887"/>
                    <a:pt x="1362" y="882"/>
                    <a:pt x="1370" y="875"/>
                  </a:cubicBezTo>
                  <a:cubicBezTo>
                    <a:pt x="1377" y="868"/>
                    <a:pt x="1382" y="864"/>
                    <a:pt x="1393" y="863"/>
                  </a:cubicBezTo>
                  <a:cubicBezTo>
                    <a:pt x="1396" y="838"/>
                    <a:pt x="1419" y="832"/>
                    <a:pt x="1434" y="818"/>
                  </a:cubicBezTo>
                  <a:cubicBezTo>
                    <a:pt x="1434" y="814"/>
                    <a:pt x="1433" y="812"/>
                    <a:pt x="1433" y="808"/>
                  </a:cubicBezTo>
                  <a:cubicBezTo>
                    <a:pt x="1439" y="803"/>
                    <a:pt x="1449" y="801"/>
                    <a:pt x="1447" y="788"/>
                  </a:cubicBezTo>
                  <a:cubicBezTo>
                    <a:pt x="1455" y="782"/>
                    <a:pt x="1457" y="771"/>
                    <a:pt x="1455" y="757"/>
                  </a:cubicBezTo>
                  <a:cubicBezTo>
                    <a:pt x="1459" y="758"/>
                    <a:pt x="1461" y="756"/>
                    <a:pt x="1463" y="755"/>
                  </a:cubicBezTo>
                  <a:cubicBezTo>
                    <a:pt x="1460" y="738"/>
                    <a:pt x="1475" y="729"/>
                    <a:pt x="1466" y="712"/>
                  </a:cubicBezTo>
                  <a:cubicBezTo>
                    <a:pt x="1457" y="713"/>
                    <a:pt x="1454" y="700"/>
                    <a:pt x="1447" y="697"/>
                  </a:cubicBezTo>
                  <a:cubicBezTo>
                    <a:pt x="1437" y="692"/>
                    <a:pt x="1426" y="699"/>
                    <a:pt x="1417" y="693"/>
                  </a:cubicBezTo>
                  <a:cubicBezTo>
                    <a:pt x="1406" y="686"/>
                    <a:pt x="1409" y="668"/>
                    <a:pt x="1401" y="658"/>
                  </a:cubicBezTo>
                  <a:cubicBezTo>
                    <a:pt x="1400" y="677"/>
                    <a:pt x="1385" y="685"/>
                    <a:pt x="1387" y="706"/>
                  </a:cubicBezTo>
                  <a:cubicBezTo>
                    <a:pt x="1381" y="709"/>
                    <a:pt x="1377" y="706"/>
                    <a:pt x="1370" y="707"/>
                  </a:cubicBezTo>
                  <a:cubicBezTo>
                    <a:pt x="1365" y="709"/>
                    <a:pt x="1362" y="716"/>
                    <a:pt x="1358" y="715"/>
                  </a:cubicBezTo>
                  <a:cubicBezTo>
                    <a:pt x="1340" y="714"/>
                    <a:pt x="1363" y="674"/>
                    <a:pt x="1338" y="679"/>
                  </a:cubicBezTo>
                  <a:cubicBezTo>
                    <a:pt x="1335" y="685"/>
                    <a:pt x="1344" y="697"/>
                    <a:pt x="1338" y="703"/>
                  </a:cubicBezTo>
                  <a:cubicBezTo>
                    <a:pt x="1334" y="690"/>
                    <a:pt x="1318" y="689"/>
                    <a:pt x="1317" y="673"/>
                  </a:cubicBezTo>
                  <a:cubicBezTo>
                    <a:pt x="1310" y="669"/>
                    <a:pt x="1298" y="668"/>
                    <a:pt x="1298" y="657"/>
                  </a:cubicBezTo>
                  <a:cubicBezTo>
                    <a:pt x="1293" y="654"/>
                    <a:pt x="1290" y="651"/>
                    <a:pt x="1289" y="645"/>
                  </a:cubicBezTo>
                  <a:cubicBezTo>
                    <a:pt x="1284" y="643"/>
                    <a:pt x="1278" y="641"/>
                    <a:pt x="1277" y="635"/>
                  </a:cubicBezTo>
                  <a:cubicBezTo>
                    <a:pt x="1278" y="634"/>
                    <a:pt x="1283" y="635"/>
                    <a:pt x="1285" y="634"/>
                  </a:cubicBezTo>
                  <a:cubicBezTo>
                    <a:pt x="1285" y="627"/>
                    <a:pt x="1285" y="627"/>
                    <a:pt x="1285" y="627"/>
                  </a:cubicBezTo>
                  <a:cubicBezTo>
                    <a:pt x="1290" y="627"/>
                    <a:pt x="1290" y="627"/>
                    <a:pt x="1290" y="627"/>
                  </a:cubicBezTo>
                  <a:cubicBezTo>
                    <a:pt x="1288" y="610"/>
                    <a:pt x="1299" y="620"/>
                    <a:pt x="1306" y="626"/>
                  </a:cubicBezTo>
                  <a:cubicBezTo>
                    <a:pt x="1316" y="635"/>
                    <a:pt x="1327" y="651"/>
                    <a:pt x="1336" y="657"/>
                  </a:cubicBezTo>
                  <a:cubicBezTo>
                    <a:pt x="1352" y="644"/>
                    <a:pt x="1362" y="667"/>
                    <a:pt x="1380" y="666"/>
                  </a:cubicBezTo>
                  <a:cubicBezTo>
                    <a:pt x="1388" y="661"/>
                    <a:pt x="1393" y="652"/>
                    <a:pt x="1401" y="647"/>
                  </a:cubicBezTo>
                  <a:cubicBezTo>
                    <a:pt x="1408" y="652"/>
                    <a:pt x="1412" y="659"/>
                    <a:pt x="1416" y="666"/>
                  </a:cubicBezTo>
                  <a:cubicBezTo>
                    <a:pt x="1429" y="670"/>
                    <a:pt x="1436" y="663"/>
                    <a:pt x="1448" y="668"/>
                  </a:cubicBezTo>
                  <a:cubicBezTo>
                    <a:pt x="1451" y="668"/>
                    <a:pt x="1450" y="664"/>
                    <a:pt x="1455" y="665"/>
                  </a:cubicBezTo>
                  <a:cubicBezTo>
                    <a:pt x="1464" y="670"/>
                    <a:pt x="1468" y="663"/>
                    <a:pt x="1474" y="659"/>
                  </a:cubicBezTo>
                  <a:cubicBezTo>
                    <a:pt x="1479" y="657"/>
                    <a:pt x="1486" y="658"/>
                    <a:pt x="1486" y="652"/>
                  </a:cubicBezTo>
                  <a:cubicBezTo>
                    <a:pt x="1495" y="653"/>
                    <a:pt x="1501" y="644"/>
                    <a:pt x="1508" y="640"/>
                  </a:cubicBezTo>
                  <a:cubicBezTo>
                    <a:pt x="1514" y="642"/>
                    <a:pt x="1516" y="648"/>
                    <a:pt x="1519" y="653"/>
                  </a:cubicBezTo>
                  <a:cubicBezTo>
                    <a:pt x="1523" y="653"/>
                    <a:pt x="1526" y="651"/>
                    <a:pt x="1531" y="652"/>
                  </a:cubicBezTo>
                  <a:cubicBezTo>
                    <a:pt x="1532" y="655"/>
                    <a:pt x="1535" y="657"/>
                    <a:pt x="1536" y="659"/>
                  </a:cubicBezTo>
                  <a:cubicBezTo>
                    <a:pt x="1539" y="659"/>
                    <a:pt x="1541" y="658"/>
                    <a:pt x="1544" y="659"/>
                  </a:cubicBezTo>
                  <a:cubicBezTo>
                    <a:pt x="1545" y="662"/>
                    <a:pt x="1546" y="664"/>
                    <a:pt x="1547" y="667"/>
                  </a:cubicBezTo>
                  <a:cubicBezTo>
                    <a:pt x="1555" y="671"/>
                    <a:pt x="1559" y="664"/>
                    <a:pt x="1562" y="659"/>
                  </a:cubicBezTo>
                  <a:cubicBezTo>
                    <a:pt x="1566" y="671"/>
                    <a:pt x="1552" y="672"/>
                    <a:pt x="1553" y="682"/>
                  </a:cubicBezTo>
                  <a:cubicBezTo>
                    <a:pt x="1553" y="687"/>
                    <a:pt x="1566" y="695"/>
                    <a:pt x="1571" y="697"/>
                  </a:cubicBezTo>
                  <a:cubicBezTo>
                    <a:pt x="1592" y="705"/>
                    <a:pt x="1580" y="671"/>
                    <a:pt x="1586" y="661"/>
                  </a:cubicBezTo>
                  <a:cubicBezTo>
                    <a:pt x="1587" y="667"/>
                    <a:pt x="1585" y="672"/>
                    <a:pt x="1585" y="677"/>
                  </a:cubicBezTo>
                  <a:cubicBezTo>
                    <a:pt x="1587" y="680"/>
                    <a:pt x="1590" y="681"/>
                    <a:pt x="1592" y="683"/>
                  </a:cubicBezTo>
                  <a:cubicBezTo>
                    <a:pt x="1595" y="712"/>
                    <a:pt x="1602" y="735"/>
                    <a:pt x="1614" y="755"/>
                  </a:cubicBezTo>
                  <a:cubicBezTo>
                    <a:pt x="1614" y="758"/>
                    <a:pt x="1614" y="760"/>
                    <a:pt x="1615" y="762"/>
                  </a:cubicBezTo>
                  <a:cubicBezTo>
                    <a:pt x="1616" y="764"/>
                    <a:pt x="1619" y="763"/>
                    <a:pt x="1621" y="765"/>
                  </a:cubicBezTo>
                  <a:cubicBezTo>
                    <a:pt x="1621" y="772"/>
                    <a:pt x="1625" y="776"/>
                    <a:pt x="1629" y="779"/>
                  </a:cubicBezTo>
                  <a:cubicBezTo>
                    <a:pt x="1628" y="802"/>
                    <a:pt x="1645" y="814"/>
                    <a:pt x="1647" y="830"/>
                  </a:cubicBezTo>
                  <a:cubicBezTo>
                    <a:pt x="1648" y="844"/>
                    <a:pt x="1651" y="853"/>
                    <a:pt x="1658" y="862"/>
                  </a:cubicBezTo>
                  <a:cubicBezTo>
                    <a:pt x="1663" y="856"/>
                    <a:pt x="1660" y="849"/>
                    <a:pt x="1661" y="842"/>
                  </a:cubicBezTo>
                  <a:cubicBezTo>
                    <a:pt x="1662" y="838"/>
                    <a:pt x="1665" y="835"/>
                    <a:pt x="1666" y="831"/>
                  </a:cubicBezTo>
                  <a:cubicBezTo>
                    <a:pt x="1666" y="830"/>
                    <a:pt x="1665" y="827"/>
                    <a:pt x="1665" y="825"/>
                  </a:cubicBezTo>
                  <a:cubicBezTo>
                    <a:pt x="1665" y="820"/>
                    <a:pt x="1669" y="814"/>
                    <a:pt x="1669" y="810"/>
                  </a:cubicBezTo>
                  <a:cubicBezTo>
                    <a:pt x="1669" y="804"/>
                    <a:pt x="1665" y="794"/>
                    <a:pt x="1664" y="783"/>
                  </a:cubicBezTo>
                  <a:close/>
                  <a:moveTo>
                    <a:pt x="911" y="465"/>
                  </a:moveTo>
                  <a:cubicBezTo>
                    <a:pt x="918" y="465"/>
                    <a:pt x="918" y="465"/>
                    <a:pt x="918" y="465"/>
                  </a:cubicBezTo>
                  <a:cubicBezTo>
                    <a:pt x="918" y="468"/>
                    <a:pt x="910" y="471"/>
                    <a:pt x="911" y="465"/>
                  </a:cubicBezTo>
                  <a:close/>
                  <a:moveTo>
                    <a:pt x="923" y="465"/>
                  </a:moveTo>
                  <a:cubicBezTo>
                    <a:pt x="924" y="455"/>
                    <a:pt x="940" y="454"/>
                    <a:pt x="947" y="459"/>
                  </a:cubicBezTo>
                  <a:cubicBezTo>
                    <a:pt x="947" y="468"/>
                    <a:pt x="931" y="466"/>
                    <a:pt x="923" y="465"/>
                  </a:cubicBezTo>
                  <a:close/>
                  <a:moveTo>
                    <a:pt x="1059" y="449"/>
                  </a:moveTo>
                  <a:cubicBezTo>
                    <a:pt x="1056" y="449"/>
                    <a:pt x="1055" y="446"/>
                    <a:pt x="1052" y="444"/>
                  </a:cubicBezTo>
                  <a:cubicBezTo>
                    <a:pt x="1049" y="444"/>
                    <a:pt x="1048" y="446"/>
                    <a:pt x="1045" y="445"/>
                  </a:cubicBezTo>
                  <a:cubicBezTo>
                    <a:pt x="1041" y="445"/>
                    <a:pt x="1041" y="441"/>
                    <a:pt x="1038" y="440"/>
                  </a:cubicBezTo>
                  <a:cubicBezTo>
                    <a:pt x="1035" y="439"/>
                    <a:pt x="1033" y="441"/>
                    <a:pt x="1030" y="442"/>
                  </a:cubicBezTo>
                  <a:cubicBezTo>
                    <a:pt x="1026" y="440"/>
                    <a:pt x="1024" y="437"/>
                    <a:pt x="1021" y="435"/>
                  </a:cubicBezTo>
                  <a:cubicBezTo>
                    <a:pt x="1015" y="442"/>
                    <a:pt x="1008" y="436"/>
                    <a:pt x="1001" y="437"/>
                  </a:cubicBezTo>
                  <a:cubicBezTo>
                    <a:pt x="990" y="438"/>
                    <a:pt x="981" y="446"/>
                    <a:pt x="976" y="453"/>
                  </a:cubicBezTo>
                  <a:cubicBezTo>
                    <a:pt x="959" y="454"/>
                    <a:pt x="951" y="450"/>
                    <a:pt x="934" y="450"/>
                  </a:cubicBezTo>
                  <a:cubicBezTo>
                    <a:pt x="931" y="445"/>
                    <a:pt x="929" y="437"/>
                    <a:pt x="924" y="433"/>
                  </a:cubicBezTo>
                  <a:cubicBezTo>
                    <a:pt x="925" y="429"/>
                    <a:pt x="927" y="425"/>
                    <a:pt x="925" y="420"/>
                  </a:cubicBezTo>
                  <a:cubicBezTo>
                    <a:pt x="927" y="419"/>
                    <a:pt x="929" y="418"/>
                    <a:pt x="932" y="419"/>
                  </a:cubicBezTo>
                  <a:cubicBezTo>
                    <a:pt x="930" y="406"/>
                    <a:pt x="932" y="395"/>
                    <a:pt x="944" y="395"/>
                  </a:cubicBezTo>
                  <a:cubicBezTo>
                    <a:pt x="945" y="389"/>
                    <a:pt x="942" y="388"/>
                    <a:pt x="942" y="383"/>
                  </a:cubicBezTo>
                  <a:cubicBezTo>
                    <a:pt x="950" y="377"/>
                    <a:pt x="951" y="363"/>
                    <a:pt x="968" y="365"/>
                  </a:cubicBezTo>
                  <a:cubicBezTo>
                    <a:pt x="971" y="368"/>
                    <a:pt x="966" y="366"/>
                    <a:pt x="966" y="370"/>
                  </a:cubicBezTo>
                  <a:cubicBezTo>
                    <a:pt x="971" y="376"/>
                    <a:pt x="981" y="370"/>
                    <a:pt x="987" y="374"/>
                  </a:cubicBezTo>
                  <a:cubicBezTo>
                    <a:pt x="985" y="379"/>
                    <a:pt x="979" y="379"/>
                    <a:pt x="978" y="384"/>
                  </a:cubicBezTo>
                  <a:cubicBezTo>
                    <a:pt x="982" y="386"/>
                    <a:pt x="988" y="386"/>
                    <a:pt x="991" y="389"/>
                  </a:cubicBezTo>
                  <a:cubicBezTo>
                    <a:pt x="991" y="392"/>
                    <a:pt x="990" y="396"/>
                    <a:pt x="992" y="397"/>
                  </a:cubicBezTo>
                  <a:cubicBezTo>
                    <a:pt x="993" y="399"/>
                    <a:pt x="996" y="398"/>
                    <a:pt x="998" y="399"/>
                  </a:cubicBezTo>
                  <a:cubicBezTo>
                    <a:pt x="1001" y="393"/>
                    <a:pt x="1013" y="396"/>
                    <a:pt x="1014" y="387"/>
                  </a:cubicBezTo>
                  <a:cubicBezTo>
                    <a:pt x="1016" y="388"/>
                    <a:pt x="1019" y="389"/>
                    <a:pt x="1023" y="389"/>
                  </a:cubicBezTo>
                  <a:cubicBezTo>
                    <a:pt x="1025" y="388"/>
                    <a:pt x="1025" y="384"/>
                    <a:pt x="1027" y="382"/>
                  </a:cubicBezTo>
                  <a:cubicBezTo>
                    <a:pt x="1017" y="381"/>
                    <a:pt x="1005" y="384"/>
                    <a:pt x="999" y="373"/>
                  </a:cubicBezTo>
                  <a:cubicBezTo>
                    <a:pt x="1005" y="364"/>
                    <a:pt x="1021" y="365"/>
                    <a:pt x="1027" y="356"/>
                  </a:cubicBezTo>
                  <a:cubicBezTo>
                    <a:pt x="1035" y="358"/>
                    <a:pt x="1039" y="350"/>
                    <a:pt x="1047" y="353"/>
                  </a:cubicBezTo>
                  <a:cubicBezTo>
                    <a:pt x="1045" y="358"/>
                    <a:pt x="1040" y="360"/>
                    <a:pt x="1035" y="362"/>
                  </a:cubicBezTo>
                  <a:cubicBezTo>
                    <a:pt x="1036" y="366"/>
                    <a:pt x="1039" y="366"/>
                    <a:pt x="1042" y="368"/>
                  </a:cubicBezTo>
                  <a:cubicBezTo>
                    <a:pt x="1038" y="370"/>
                    <a:pt x="1040" y="378"/>
                    <a:pt x="1037" y="382"/>
                  </a:cubicBezTo>
                  <a:cubicBezTo>
                    <a:pt x="1033" y="383"/>
                    <a:pt x="1033" y="379"/>
                    <a:pt x="1029" y="380"/>
                  </a:cubicBezTo>
                  <a:cubicBezTo>
                    <a:pt x="1029" y="388"/>
                    <a:pt x="1037" y="388"/>
                    <a:pt x="1040" y="393"/>
                  </a:cubicBezTo>
                  <a:cubicBezTo>
                    <a:pt x="1049" y="391"/>
                    <a:pt x="1049" y="398"/>
                    <a:pt x="1058" y="396"/>
                  </a:cubicBezTo>
                  <a:cubicBezTo>
                    <a:pt x="1067" y="408"/>
                    <a:pt x="1087" y="411"/>
                    <a:pt x="1099" y="418"/>
                  </a:cubicBezTo>
                  <a:cubicBezTo>
                    <a:pt x="1105" y="421"/>
                    <a:pt x="1106" y="431"/>
                    <a:pt x="1112" y="436"/>
                  </a:cubicBezTo>
                  <a:cubicBezTo>
                    <a:pt x="1106" y="454"/>
                    <a:pt x="1075" y="450"/>
                    <a:pt x="1059" y="449"/>
                  </a:cubicBezTo>
                  <a:close/>
                  <a:moveTo>
                    <a:pt x="1104" y="91"/>
                  </a:moveTo>
                  <a:cubicBezTo>
                    <a:pt x="1108" y="89"/>
                    <a:pt x="1112" y="93"/>
                    <a:pt x="1115" y="94"/>
                  </a:cubicBezTo>
                  <a:cubicBezTo>
                    <a:pt x="1112" y="96"/>
                    <a:pt x="1108" y="92"/>
                    <a:pt x="1104" y="91"/>
                  </a:cubicBezTo>
                  <a:close/>
                  <a:moveTo>
                    <a:pt x="215" y="250"/>
                  </a:moveTo>
                  <a:cubicBezTo>
                    <a:pt x="215" y="251"/>
                    <a:pt x="214" y="252"/>
                    <a:pt x="215" y="252"/>
                  </a:cubicBezTo>
                  <a:cubicBezTo>
                    <a:pt x="217" y="250"/>
                    <a:pt x="221" y="244"/>
                    <a:pt x="217" y="245"/>
                  </a:cubicBezTo>
                  <a:cubicBezTo>
                    <a:pt x="222" y="239"/>
                    <a:pt x="233" y="233"/>
                    <a:pt x="233" y="227"/>
                  </a:cubicBezTo>
                  <a:cubicBezTo>
                    <a:pt x="238" y="227"/>
                    <a:pt x="246" y="222"/>
                    <a:pt x="248" y="214"/>
                  </a:cubicBezTo>
                  <a:cubicBezTo>
                    <a:pt x="246" y="214"/>
                    <a:pt x="243" y="217"/>
                    <a:pt x="242" y="215"/>
                  </a:cubicBezTo>
                  <a:cubicBezTo>
                    <a:pt x="248" y="212"/>
                    <a:pt x="251" y="208"/>
                    <a:pt x="258" y="206"/>
                  </a:cubicBezTo>
                  <a:cubicBezTo>
                    <a:pt x="260" y="209"/>
                    <a:pt x="257" y="213"/>
                    <a:pt x="257" y="216"/>
                  </a:cubicBezTo>
                  <a:cubicBezTo>
                    <a:pt x="262" y="217"/>
                    <a:pt x="268" y="210"/>
                    <a:pt x="274" y="208"/>
                  </a:cubicBezTo>
                  <a:cubicBezTo>
                    <a:pt x="277" y="207"/>
                    <a:pt x="283" y="209"/>
                    <a:pt x="287" y="206"/>
                  </a:cubicBezTo>
                  <a:cubicBezTo>
                    <a:pt x="288" y="206"/>
                    <a:pt x="290" y="202"/>
                    <a:pt x="292" y="201"/>
                  </a:cubicBezTo>
                  <a:cubicBezTo>
                    <a:pt x="297" y="196"/>
                    <a:pt x="310" y="191"/>
                    <a:pt x="305" y="187"/>
                  </a:cubicBezTo>
                  <a:cubicBezTo>
                    <a:pt x="309" y="187"/>
                    <a:pt x="308" y="182"/>
                    <a:pt x="311" y="180"/>
                  </a:cubicBezTo>
                  <a:cubicBezTo>
                    <a:pt x="313" y="181"/>
                    <a:pt x="313" y="182"/>
                    <a:pt x="314" y="181"/>
                  </a:cubicBezTo>
                  <a:cubicBezTo>
                    <a:pt x="323" y="157"/>
                    <a:pt x="359" y="143"/>
                    <a:pt x="376" y="124"/>
                  </a:cubicBezTo>
                  <a:cubicBezTo>
                    <a:pt x="369" y="128"/>
                    <a:pt x="360" y="131"/>
                    <a:pt x="353" y="134"/>
                  </a:cubicBezTo>
                  <a:cubicBezTo>
                    <a:pt x="361" y="124"/>
                    <a:pt x="378" y="117"/>
                    <a:pt x="387" y="108"/>
                  </a:cubicBezTo>
                  <a:cubicBezTo>
                    <a:pt x="396" y="101"/>
                    <a:pt x="401" y="100"/>
                    <a:pt x="400" y="94"/>
                  </a:cubicBezTo>
                  <a:cubicBezTo>
                    <a:pt x="322" y="137"/>
                    <a:pt x="252" y="193"/>
                    <a:pt x="200" y="258"/>
                  </a:cubicBezTo>
                  <a:cubicBezTo>
                    <a:pt x="202" y="257"/>
                    <a:pt x="206" y="253"/>
                    <a:pt x="208" y="254"/>
                  </a:cubicBezTo>
                  <a:cubicBezTo>
                    <a:pt x="203" y="260"/>
                    <a:pt x="192" y="264"/>
                    <a:pt x="192" y="271"/>
                  </a:cubicBezTo>
                  <a:cubicBezTo>
                    <a:pt x="194" y="265"/>
                    <a:pt x="199" y="268"/>
                    <a:pt x="203" y="266"/>
                  </a:cubicBezTo>
                  <a:cubicBezTo>
                    <a:pt x="210" y="262"/>
                    <a:pt x="210" y="255"/>
                    <a:pt x="215" y="250"/>
                  </a:cubicBezTo>
                  <a:close/>
                  <a:moveTo>
                    <a:pt x="63" y="1119"/>
                  </a:moveTo>
                  <a:cubicBezTo>
                    <a:pt x="63" y="1103"/>
                    <a:pt x="54" y="1079"/>
                    <a:pt x="50" y="1063"/>
                  </a:cubicBezTo>
                  <a:cubicBezTo>
                    <a:pt x="48" y="1055"/>
                    <a:pt x="40" y="1047"/>
                    <a:pt x="37" y="1040"/>
                  </a:cubicBezTo>
                  <a:cubicBezTo>
                    <a:pt x="33" y="1032"/>
                    <a:pt x="30" y="1023"/>
                    <a:pt x="27" y="1015"/>
                  </a:cubicBezTo>
                  <a:cubicBezTo>
                    <a:pt x="21" y="998"/>
                    <a:pt x="12" y="982"/>
                    <a:pt x="8" y="967"/>
                  </a:cubicBezTo>
                  <a:cubicBezTo>
                    <a:pt x="7" y="962"/>
                    <a:pt x="6" y="954"/>
                    <a:pt x="5" y="947"/>
                  </a:cubicBezTo>
                  <a:cubicBezTo>
                    <a:pt x="4" y="944"/>
                    <a:pt x="0" y="929"/>
                    <a:pt x="1" y="934"/>
                  </a:cubicBezTo>
                  <a:cubicBezTo>
                    <a:pt x="15" y="1040"/>
                    <a:pt x="48" y="1132"/>
                    <a:pt x="89" y="1208"/>
                  </a:cubicBezTo>
                  <a:cubicBezTo>
                    <a:pt x="80" y="1183"/>
                    <a:pt x="62" y="1159"/>
                    <a:pt x="61" y="1131"/>
                  </a:cubicBezTo>
                  <a:cubicBezTo>
                    <a:pt x="61" y="1127"/>
                    <a:pt x="63" y="1123"/>
                    <a:pt x="63" y="1119"/>
                  </a:cubicBezTo>
                  <a:close/>
                  <a:moveTo>
                    <a:pt x="585" y="5"/>
                  </a:moveTo>
                  <a:cubicBezTo>
                    <a:pt x="584" y="5"/>
                    <a:pt x="583" y="5"/>
                    <a:pt x="583" y="4"/>
                  </a:cubicBezTo>
                  <a:cubicBezTo>
                    <a:pt x="584" y="4"/>
                    <a:pt x="585" y="4"/>
                    <a:pt x="585" y="3"/>
                  </a:cubicBezTo>
                  <a:cubicBezTo>
                    <a:pt x="581" y="3"/>
                    <a:pt x="578" y="3"/>
                    <a:pt x="577" y="6"/>
                  </a:cubicBezTo>
                  <a:cubicBezTo>
                    <a:pt x="580" y="7"/>
                    <a:pt x="584" y="7"/>
                    <a:pt x="585" y="5"/>
                  </a:cubicBezTo>
                  <a:close/>
                </a:path>
              </a:pathLst>
            </a:custGeom>
            <a:grpFill/>
            <a:ln w="9525" cap="flat" cmpd="sng">
              <a:noFill/>
              <a:prstDash val="solid"/>
              <a:round/>
              <a:headEnd type="none" w="med" len="med"/>
              <a:tailEnd type="none" w="med" len="med"/>
            </a:ln>
            <a:effectLst/>
          </p:spPr>
          <p:txBody>
            <a:bodyPr/>
            <a:lstStyle/>
            <a:p>
              <a:endParaRPr lang="de-DE"/>
            </a:p>
          </p:txBody>
        </p:sp>
      </p:grpSp>
      <p:sp>
        <p:nvSpPr>
          <p:cNvPr id="68" name="矩形 67"/>
          <p:cNvSpPr/>
          <p:nvPr/>
        </p:nvSpPr>
        <p:spPr>
          <a:xfrm>
            <a:off x="4064570" y="1533782"/>
            <a:ext cx="922196" cy="31788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en-US" altLang="zh-CN" sz="1200" b="1" dirty="0" smtClean="0">
                <a:latin typeface="微软雅黑" panose="020B0503020204020204" pitchFamily="34" charset="-122"/>
                <a:ea typeface="微软雅黑" panose="020B0503020204020204" pitchFamily="34" charset="-122"/>
              </a:rPr>
              <a:t>U</a:t>
            </a:r>
            <a:r>
              <a:rPr lang="zh-CN" altLang="en-US" sz="1200" b="1" dirty="0" smtClean="0">
                <a:latin typeface="微软雅黑" panose="020B0503020204020204" pitchFamily="34" charset="-122"/>
                <a:ea typeface="微软雅黑" panose="020B0503020204020204" pitchFamily="34" charset="-122"/>
              </a:rPr>
              <a:t>盾</a:t>
            </a:r>
            <a:endParaRPr lang="zh-CN" altLang="en-US" sz="1200" b="1" dirty="0">
              <a:latin typeface="微软雅黑" panose="020B0503020204020204" pitchFamily="34" charset="-122"/>
              <a:ea typeface="微软雅黑" panose="020B0503020204020204" pitchFamily="34" charset="-122"/>
            </a:endParaRPr>
          </a:p>
        </p:txBody>
      </p:sp>
      <p:sp>
        <p:nvSpPr>
          <p:cNvPr id="41" name="文本框 12"/>
          <p:cNvSpPr txBox="1">
            <a:spLocks noChangeArrowheads="1"/>
          </p:cNvSpPr>
          <p:nvPr/>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系统架构</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56" name="菱形 55"/>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 Box 43"/>
          <p:cNvSpPr>
            <a:spLocks noChangeArrowheads="1"/>
          </p:cNvSpPr>
          <p:nvPr/>
        </p:nvSpPr>
        <p:spPr bwMode="auto">
          <a:xfrm>
            <a:off x="6539674" y="2432030"/>
            <a:ext cx="1171809" cy="298944"/>
          </a:xfrm>
          <a:prstGeom prst="rect">
            <a:avLst/>
          </a:prstGeom>
          <a:noFill/>
          <a:ln w="9525">
            <a:noFill/>
            <a:miter lim="800000"/>
          </a:ln>
        </p:spPr>
        <p:txBody>
          <a:bodyPr/>
          <a:lstStyle/>
          <a:p>
            <a:pPr algn="ctr">
              <a:spcBef>
                <a:spcPts val="0"/>
              </a:spcBef>
              <a:buClrTx/>
              <a:buSzTx/>
              <a:buFontTx/>
              <a:buNone/>
            </a:pPr>
            <a:r>
              <a:rPr lang="zh-CN" altLang="en-US" dirty="0" smtClean="0">
                <a:solidFill>
                  <a:schemeClr val="tx1"/>
                </a:solidFill>
                <a:latin typeface="微软雅黑" panose="020B0503020204020204" pitchFamily="34" charset="-122"/>
                <a:ea typeface="微软雅黑" panose="020B0503020204020204" pitchFamily="34" charset="-122"/>
              </a:rPr>
              <a:t>互联网</a:t>
            </a:r>
            <a:endParaRPr lang="en-US" altLang="zh-CN" sz="4000" dirty="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Effect transition="in" filter="fade">
                                      <p:cBhvr>
                                        <p:cTn id="14" dur="10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Effect transition="in" filter="fade">
                                      <p:cBhvr>
                                        <p:cTn id="19" dur="10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1000" fill="hold"/>
                                        <p:tgtEl>
                                          <p:spTgt spid="2"/>
                                        </p:tgtEl>
                                        <p:attrNameLst>
                                          <p:attrName>ppt_w</p:attrName>
                                        </p:attrNameLst>
                                      </p:cBhvr>
                                      <p:tavLst>
                                        <p:tav tm="0">
                                          <p:val>
                                            <p:fltVal val="0"/>
                                          </p:val>
                                        </p:tav>
                                        <p:tav tm="100000">
                                          <p:val>
                                            <p:strVal val="#ppt_w"/>
                                          </p:val>
                                        </p:tav>
                                      </p:tavLst>
                                    </p:anim>
                                    <p:anim calcmode="lin" valueType="num">
                                      <p:cBhvr>
                                        <p:cTn id="23" dur="1000" fill="hold"/>
                                        <p:tgtEl>
                                          <p:spTgt spid="2"/>
                                        </p:tgtEl>
                                        <p:attrNameLst>
                                          <p:attrName>ppt_h</p:attrName>
                                        </p:attrNameLst>
                                      </p:cBhvr>
                                      <p:tavLst>
                                        <p:tav tm="0">
                                          <p:val>
                                            <p:fltVal val="0"/>
                                          </p:val>
                                        </p:tav>
                                        <p:tav tm="100000">
                                          <p:val>
                                            <p:strVal val="#ppt_h"/>
                                          </p:val>
                                        </p:tav>
                                      </p:tavLst>
                                    </p:anim>
                                    <p:animEffect transition="in" filter="fade">
                                      <p:cBhvr>
                                        <p:cTn id="24" dur="1000"/>
                                        <p:tgtEl>
                                          <p:spTgt spid="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p:cTn id="27" dur="1000" fill="hold"/>
                                        <p:tgtEl>
                                          <p:spTgt spid="26"/>
                                        </p:tgtEl>
                                        <p:attrNameLst>
                                          <p:attrName>ppt_w</p:attrName>
                                        </p:attrNameLst>
                                      </p:cBhvr>
                                      <p:tavLst>
                                        <p:tav tm="0">
                                          <p:val>
                                            <p:fltVal val="0"/>
                                          </p:val>
                                        </p:tav>
                                        <p:tav tm="100000">
                                          <p:val>
                                            <p:strVal val="#ppt_w"/>
                                          </p:val>
                                        </p:tav>
                                      </p:tavLst>
                                    </p:anim>
                                    <p:anim calcmode="lin" valueType="num">
                                      <p:cBhvr>
                                        <p:cTn id="28" dur="1000" fill="hold"/>
                                        <p:tgtEl>
                                          <p:spTgt spid="26"/>
                                        </p:tgtEl>
                                        <p:attrNameLst>
                                          <p:attrName>ppt_h</p:attrName>
                                        </p:attrNameLst>
                                      </p:cBhvr>
                                      <p:tavLst>
                                        <p:tav tm="0">
                                          <p:val>
                                            <p:fltVal val="0"/>
                                          </p:val>
                                        </p:tav>
                                        <p:tav tm="100000">
                                          <p:val>
                                            <p:strVal val="#ppt_h"/>
                                          </p:val>
                                        </p:tav>
                                      </p:tavLst>
                                    </p:anim>
                                    <p:animEffect transition="in" filter="fade">
                                      <p:cBhvr>
                                        <p:cTn id="29" dur="1000"/>
                                        <p:tgtEl>
                                          <p:spTgt spid="2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fltVal val="0"/>
                                          </p:val>
                                        </p:tav>
                                        <p:tav tm="100000">
                                          <p:val>
                                            <p:strVal val="#ppt_w"/>
                                          </p:val>
                                        </p:tav>
                                      </p:tavLst>
                                    </p:anim>
                                    <p:anim calcmode="lin" valueType="num">
                                      <p:cBhvr>
                                        <p:cTn id="33" dur="1000" fill="hold"/>
                                        <p:tgtEl>
                                          <p:spTgt spid="27"/>
                                        </p:tgtEl>
                                        <p:attrNameLst>
                                          <p:attrName>ppt_h</p:attrName>
                                        </p:attrNameLst>
                                      </p:cBhvr>
                                      <p:tavLst>
                                        <p:tav tm="0">
                                          <p:val>
                                            <p:fltVal val="0"/>
                                          </p:val>
                                        </p:tav>
                                        <p:tav tm="100000">
                                          <p:val>
                                            <p:strVal val="#ppt_h"/>
                                          </p:val>
                                        </p:tav>
                                      </p:tavLst>
                                    </p:anim>
                                    <p:animEffect transition="in" filter="fade">
                                      <p:cBhvr>
                                        <p:cTn id="34" dur="1000"/>
                                        <p:tgtEl>
                                          <p:spTgt spid="2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1000" fill="hold"/>
                                        <p:tgtEl>
                                          <p:spTgt spid="28"/>
                                        </p:tgtEl>
                                        <p:attrNameLst>
                                          <p:attrName>ppt_w</p:attrName>
                                        </p:attrNameLst>
                                      </p:cBhvr>
                                      <p:tavLst>
                                        <p:tav tm="0">
                                          <p:val>
                                            <p:fltVal val="0"/>
                                          </p:val>
                                        </p:tav>
                                        <p:tav tm="100000">
                                          <p:val>
                                            <p:strVal val="#ppt_w"/>
                                          </p:val>
                                        </p:tav>
                                      </p:tavLst>
                                    </p:anim>
                                    <p:anim calcmode="lin" valueType="num">
                                      <p:cBhvr>
                                        <p:cTn id="38" dur="1000" fill="hold"/>
                                        <p:tgtEl>
                                          <p:spTgt spid="28"/>
                                        </p:tgtEl>
                                        <p:attrNameLst>
                                          <p:attrName>ppt_h</p:attrName>
                                        </p:attrNameLst>
                                      </p:cBhvr>
                                      <p:tavLst>
                                        <p:tav tm="0">
                                          <p:val>
                                            <p:fltVal val="0"/>
                                          </p:val>
                                        </p:tav>
                                        <p:tav tm="100000">
                                          <p:val>
                                            <p:strVal val="#ppt_h"/>
                                          </p:val>
                                        </p:tav>
                                      </p:tavLst>
                                    </p:anim>
                                    <p:animEffect transition="in" filter="fade">
                                      <p:cBhvr>
                                        <p:cTn id="39" dur="1000"/>
                                        <p:tgtEl>
                                          <p:spTgt spid="2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1000" fill="hold"/>
                                        <p:tgtEl>
                                          <p:spTgt spid="29"/>
                                        </p:tgtEl>
                                        <p:attrNameLst>
                                          <p:attrName>ppt_w</p:attrName>
                                        </p:attrNameLst>
                                      </p:cBhvr>
                                      <p:tavLst>
                                        <p:tav tm="0">
                                          <p:val>
                                            <p:fltVal val="0"/>
                                          </p:val>
                                        </p:tav>
                                        <p:tav tm="100000">
                                          <p:val>
                                            <p:strVal val="#ppt_w"/>
                                          </p:val>
                                        </p:tav>
                                      </p:tavLst>
                                    </p:anim>
                                    <p:anim calcmode="lin" valueType="num">
                                      <p:cBhvr>
                                        <p:cTn id="43" dur="1000" fill="hold"/>
                                        <p:tgtEl>
                                          <p:spTgt spid="29"/>
                                        </p:tgtEl>
                                        <p:attrNameLst>
                                          <p:attrName>ppt_h</p:attrName>
                                        </p:attrNameLst>
                                      </p:cBhvr>
                                      <p:tavLst>
                                        <p:tav tm="0">
                                          <p:val>
                                            <p:fltVal val="0"/>
                                          </p:val>
                                        </p:tav>
                                        <p:tav tm="100000">
                                          <p:val>
                                            <p:strVal val="#ppt_h"/>
                                          </p:val>
                                        </p:tav>
                                      </p:tavLst>
                                    </p:anim>
                                    <p:animEffect transition="in" filter="fade">
                                      <p:cBhvr>
                                        <p:cTn id="44" dur="1000"/>
                                        <p:tgtEl>
                                          <p:spTgt spid="2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1000" fill="hold"/>
                                        <p:tgtEl>
                                          <p:spTgt spid="33"/>
                                        </p:tgtEl>
                                        <p:attrNameLst>
                                          <p:attrName>ppt_w</p:attrName>
                                        </p:attrNameLst>
                                      </p:cBhvr>
                                      <p:tavLst>
                                        <p:tav tm="0">
                                          <p:val>
                                            <p:fltVal val="0"/>
                                          </p:val>
                                        </p:tav>
                                        <p:tav tm="100000">
                                          <p:val>
                                            <p:strVal val="#ppt_w"/>
                                          </p:val>
                                        </p:tav>
                                      </p:tavLst>
                                    </p:anim>
                                    <p:anim calcmode="lin" valueType="num">
                                      <p:cBhvr>
                                        <p:cTn id="48" dur="1000" fill="hold"/>
                                        <p:tgtEl>
                                          <p:spTgt spid="33"/>
                                        </p:tgtEl>
                                        <p:attrNameLst>
                                          <p:attrName>ppt_h</p:attrName>
                                        </p:attrNameLst>
                                      </p:cBhvr>
                                      <p:tavLst>
                                        <p:tav tm="0">
                                          <p:val>
                                            <p:fltVal val="0"/>
                                          </p:val>
                                        </p:tav>
                                        <p:tav tm="100000">
                                          <p:val>
                                            <p:strVal val="#ppt_h"/>
                                          </p:val>
                                        </p:tav>
                                      </p:tavLst>
                                    </p:anim>
                                    <p:animEffect transition="in" filter="fade">
                                      <p:cBhvr>
                                        <p:cTn id="49" dur="1000"/>
                                        <p:tgtEl>
                                          <p:spTgt spid="3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1000" fill="hold"/>
                                        <p:tgtEl>
                                          <p:spTgt spid="34"/>
                                        </p:tgtEl>
                                        <p:attrNameLst>
                                          <p:attrName>ppt_w</p:attrName>
                                        </p:attrNameLst>
                                      </p:cBhvr>
                                      <p:tavLst>
                                        <p:tav tm="0">
                                          <p:val>
                                            <p:fltVal val="0"/>
                                          </p:val>
                                        </p:tav>
                                        <p:tav tm="100000">
                                          <p:val>
                                            <p:strVal val="#ppt_w"/>
                                          </p:val>
                                        </p:tav>
                                      </p:tavLst>
                                    </p:anim>
                                    <p:anim calcmode="lin" valueType="num">
                                      <p:cBhvr>
                                        <p:cTn id="53" dur="1000" fill="hold"/>
                                        <p:tgtEl>
                                          <p:spTgt spid="34"/>
                                        </p:tgtEl>
                                        <p:attrNameLst>
                                          <p:attrName>ppt_h</p:attrName>
                                        </p:attrNameLst>
                                      </p:cBhvr>
                                      <p:tavLst>
                                        <p:tav tm="0">
                                          <p:val>
                                            <p:fltVal val="0"/>
                                          </p:val>
                                        </p:tav>
                                        <p:tav tm="100000">
                                          <p:val>
                                            <p:strVal val="#ppt_h"/>
                                          </p:val>
                                        </p:tav>
                                      </p:tavLst>
                                    </p:anim>
                                    <p:animEffect transition="in" filter="fade">
                                      <p:cBhvr>
                                        <p:cTn id="54" dur="1000"/>
                                        <p:tgtEl>
                                          <p:spTgt spid="34"/>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 calcmode="lin" valueType="num">
                                      <p:cBhvr>
                                        <p:cTn id="57" dur="1000" fill="hold"/>
                                        <p:tgtEl>
                                          <p:spTgt spid="35"/>
                                        </p:tgtEl>
                                        <p:attrNameLst>
                                          <p:attrName>ppt_w</p:attrName>
                                        </p:attrNameLst>
                                      </p:cBhvr>
                                      <p:tavLst>
                                        <p:tav tm="0">
                                          <p:val>
                                            <p:fltVal val="0"/>
                                          </p:val>
                                        </p:tav>
                                        <p:tav tm="100000">
                                          <p:val>
                                            <p:strVal val="#ppt_w"/>
                                          </p:val>
                                        </p:tav>
                                      </p:tavLst>
                                    </p:anim>
                                    <p:anim calcmode="lin" valueType="num">
                                      <p:cBhvr>
                                        <p:cTn id="58" dur="1000" fill="hold"/>
                                        <p:tgtEl>
                                          <p:spTgt spid="35"/>
                                        </p:tgtEl>
                                        <p:attrNameLst>
                                          <p:attrName>ppt_h</p:attrName>
                                        </p:attrNameLst>
                                      </p:cBhvr>
                                      <p:tavLst>
                                        <p:tav tm="0">
                                          <p:val>
                                            <p:fltVal val="0"/>
                                          </p:val>
                                        </p:tav>
                                        <p:tav tm="100000">
                                          <p:val>
                                            <p:strVal val="#ppt_h"/>
                                          </p:val>
                                        </p:tav>
                                      </p:tavLst>
                                    </p:anim>
                                    <p:animEffect transition="in" filter="fade">
                                      <p:cBhvr>
                                        <p:cTn id="59" dur="1000"/>
                                        <p:tgtEl>
                                          <p:spTgt spid="35"/>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p:cTn id="62" dur="1000" fill="hold"/>
                                        <p:tgtEl>
                                          <p:spTgt spid="36"/>
                                        </p:tgtEl>
                                        <p:attrNameLst>
                                          <p:attrName>ppt_w</p:attrName>
                                        </p:attrNameLst>
                                      </p:cBhvr>
                                      <p:tavLst>
                                        <p:tav tm="0">
                                          <p:val>
                                            <p:fltVal val="0"/>
                                          </p:val>
                                        </p:tav>
                                        <p:tav tm="100000">
                                          <p:val>
                                            <p:strVal val="#ppt_w"/>
                                          </p:val>
                                        </p:tav>
                                      </p:tavLst>
                                    </p:anim>
                                    <p:anim calcmode="lin" valueType="num">
                                      <p:cBhvr>
                                        <p:cTn id="63" dur="1000" fill="hold"/>
                                        <p:tgtEl>
                                          <p:spTgt spid="36"/>
                                        </p:tgtEl>
                                        <p:attrNameLst>
                                          <p:attrName>ppt_h</p:attrName>
                                        </p:attrNameLst>
                                      </p:cBhvr>
                                      <p:tavLst>
                                        <p:tav tm="0">
                                          <p:val>
                                            <p:fltVal val="0"/>
                                          </p:val>
                                        </p:tav>
                                        <p:tav tm="100000">
                                          <p:val>
                                            <p:strVal val="#ppt_h"/>
                                          </p:val>
                                        </p:tav>
                                      </p:tavLst>
                                    </p:anim>
                                    <p:animEffect transition="in" filter="fade">
                                      <p:cBhvr>
                                        <p:cTn id="64" dur="1000"/>
                                        <p:tgtEl>
                                          <p:spTgt spid="36"/>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1000"/>
                                        <p:tgtEl>
                                          <p:spTgt spid="30"/>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1000"/>
                                        <p:tgtEl>
                                          <p:spTgt spid="4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7"/>
                                        </p:tgtEl>
                                        <p:attrNameLst>
                                          <p:attrName>style.visibility</p:attrName>
                                        </p:attrNameLst>
                                      </p:cBhvr>
                                      <p:to>
                                        <p:strVal val="visible"/>
                                      </p:to>
                                    </p:set>
                                    <p:animEffect transition="in" filter="fade">
                                      <p:cBhvr>
                                        <p:cTn id="76" dur="1000"/>
                                        <p:tgtEl>
                                          <p:spTgt spid="3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000"/>
                                        <p:tgtEl>
                                          <p:spTgt spid="6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7"/>
                                        </p:tgtEl>
                                        <p:attrNameLst>
                                          <p:attrName>style.visibility</p:attrName>
                                        </p:attrNameLst>
                                      </p:cBhvr>
                                      <p:to>
                                        <p:strVal val="visible"/>
                                      </p:to>
                                    </p:set>
                                    <p:animEffect transition="in" filter="fade">
                                      <p:cBhvr>
                                        <p:cTn id="82" dur="1000"/>
                                        <p:tgtEl>
                                          <p:spTgt spid="67"/>
                                        </p:tgtEl>
                                      </p:cBhvr>
                                    </p:animEffect>
                                  </p:childTnLst>
                                </p:cTn>
                              </p:par>
                              <p:par>
                                <p:cTn id="83" presetID="45" presetClass="entr" presetSubtype="0" fill="hold" grpId="0" nodeType="with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fade">
                                      <p:cBhvr>
                                        <p:cTn id="85" dur="1000"/>
                                        <p:tgtEl>
                                          <p:spTgt spid="15"/>
                                        </p:tgtEl>
                                      </p:cBhvr>
                                    </p:animEffect>
                                    <p:anim calcmode="lin" valueType="num">
                                      <p:cBhvr>
                                        <p:cTn id="86" dur="1000" fill="hold"/>
                                        <p:tgtEl>
                                          <p:spTgt spid="15"/>
                                        </p:tgtEl>
                                        <p:attrNameLst>
                                          <p:attrName>ppt_w</p:attrName>
                                        </p:attrNameLst>
                                      </p:cBhvr>
                                      <p:tavLst>
                                        <p:tav tm="0" fmla="#ppt_w*sin(2.5*pi*$)">
                                          <p:val>
                                            <p:fltVal val="0"/>
                                          </p:val>
                                        </p:tav>
                                        <p:tav tm="100000">
                                          <p:val>
                                            <p:fltVal val="1"/>
                                          </p:val>
                                        </p:tav>
                                      </p:tavLst>
                                    </p:anim>
                                    <p:anim calcmode="lin" valueType="num">
                                      <p:cBhvr>
                                        <p:cTn id="87" dur="1000" fill="hold"/>
                                        <p:tgtEl>
                                          <p:spTgt spid="15"/>
                                        </p:tgtEl>
                                        <p:attrNameLst>
                                          <p:attrName>ppt_h</p:attrName>
                                        </p:attrNameLst>
                                      </p:cBhvr>
                                      <p:tavLst>
                                        <p:tav tm="0">
                                          <p:val>
                                            <p:strVal val="#ppt_h"/>
                                          </p:val>
                                        </p:tav>
                                        <p:tav tm="100000">
                                          <p:val>
                                            <p:strVal val="#ppt_h"/>
                                          </p:val>
                                        </p:tav>
                                      </p:tavLst>
                                    </p:anim>
                                  </p:childTnLst>
                                </p:cTn>
                              </p:par>
                              <p:par>
                                <p:cTn id="88" presetID="45" presetClass="entr" presetSubtype="0" fill="hold" nodeType="with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fade">
                                      <p:cBhvr>
                                        <p:cTn id="90" dur="1000"/>
                                        <p:tgtEl>
                                          <p:spTgt spid="42"/>
                                        </p:tgtEl>
                                      </p:cBhvr>
                                    </p:animEffect>
                                    <p:anim calcmode="lin" valueType="num">
                                      <p:cBhvr>
                                        <p:cTn id="91" dur="1000" fill="hold"/>
                                        <p:tgtEl>
                                          <p:spTgt spid="42"/>
                                        </p:tgtEl>
                                        <p:attrNameLst>
                                          <p:attrName>ppt_w</p:attrName>
                                        </p:attrNameLst>
                                      </p:cBhvr>
                                      <p:tavLst>
                                        <p:tav tm="0" fmla="#ppt_w*sin(2.5*pi*$)">
                                          <p:val>
                                            <p:fltVal val="0"/>
                                          </p:val>
                                        </p:tav>
                                        <p:tav tm="100000">
                                          <p:val>
                                            <p:fltVal val="1"/>
                                          </p:val>
                                        </p:tav>
                                      </p:tavLst>
                                    </p:anim>
                                    <p:anim calcmode="lin" valueType="num">
                                      <p:cBhvr>
                                        <p:cTn id="92" dur="1000" fill="hold"/>
                                        <p:tgtEl>
                                          <p:spTgt spid="42"/>
                                        </p:tgtEl>
                                        <p:attrNameLst>
                                          <p:attrName>ppt_h</p:attrName>
                                        </p:attrNameLst>
                                      </p:cBhvr>
                                      <p:tavLst>
                                        <p:tav tm="0">
                                          <p:val>
                                            <p:strVal val="#ppt_h"/>
                                          </p:val>
                                        </p:tav>
                                        <p:tav tm="100000">
                                          <p:val>
                                            <p:strVal val="#ppt_h"/>
                                          </p:val>
                                        </p:tav>
                                      </p:tavLst>
                                    </p:anim>
                                  </p:childTnLst>
                                </p:cTn>
                              </p:par>
                              <p:par>
                                <p:cTn id="93" presetID="45" presetClass="entr" presetSubtype="0" fill="hold" nodeType="withEffect">
                                  <p:stCondLst>
                                    <p:cond delay="0"/>
                                  </p:stCondLst>
                                  <p:childTnLst>
                                    <p:set>
                                      <p:cBhvr>
                                        <p:cTn id="94" dur="1" fill="hold">
                                          <p:stCondLst>
                                            <p:cond delay="0"/>
                                          </p:stCondLst>
                                        </p:cTn>
                                        <p:tgtEl>
                                          <p:spTgt spid="46"/>
                                        </p:tgtEl>
                                        <p:attrNameLst>
                                          <p:attrName>style.visibility</p:attrName>
                                        </p:attrNameLst>
                                      </p:cBhvr>
                                      <p:to>
                                        <p:strVal val="visible"/>
                                      </p:to>
                                    </p:set>
                                    <p:animEffect transition="in" filter="fade">
                                      <p:cBhvr>
                                        <p:cTn id="95" dur="1000"/>
                                        <p:tgtEl>
                                          <p:spTgt spid="46"/>
                                        </p:tgtEl>
                                      </p:cBhvr>
                                    </p:animEffect>
                                    <p:anim calcmode="lin" valueType="num">
                                      <p:cBhvr>
                                        <p:cTn id="96" dur="1000" fill="hold"/>
                                        <p:tgtEl>
                                          <p:spTgt spid="46"/>
                                        </p:tgtEl>
                                        <p:attrNameLst>
                                          <p:attrName>ppt_w</p:attrName>
                                        </p:attrNameLst>
                                      </p:cBhvr>
                                      <p:tavLst>
                                        <p:tav tm="0" fmla="#ppt_w*sin(2.5*pi*$)">
                                          <p:val>
                                            <p:fltVal val="0"/>
                                          </p:val>
                                        </p:tav>
                                        <p:tav tm="100000">
                                          <p:val>
                                            <p:fltVal val="1"/>
                                          </p:val>
                                        </p:tav>
                                      </p:tavLst>
                                    </p:anim>
                                    <p:anim calcmode="lin" valueType="num">
                                      <p:cBhvr>
                                        <p:cTn id="97" dur="1000" fill="hold"/>
                                        <p:tgtEl>
                                          <p:spTgt spid="46"/>
                                        </p:tgtEl>
                                        <p:attrNameLst>
                                          <p:attrName>ppt_h</p:attrName>
                                        </p:attrNameLst>
                                      </p:cBhvr>
                                      <p:tavLst>
                                        <p:tav tm="0">
                                          <p:val>
                                            <p:strVal val="#ppt_h"/>
                                          </p:val>
                                        </p:tav>
                                        <p:tav tm="100000">
                                          <p:val>
                                            <p:strVal val="#ppt_h"/>
                                          </p:val>
                                        </p:tav>
                                      </p:tavLst>
                                    </p:anim>
                                  </p:childTnLst>
                                </p:cTn>
                              </p:par>
                              <p:par>
                                <p:cTn id="98" presetID="45" presetClass="entr" presetSubtype="0" fill="hold" grpId="0" nodeType="with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fade">
                                      <p:cBhvr>
                                        <p:cTn id="100" dur="1000"/>
                                        <p:tgtEl>
                                          <p:spTgt spid="50"/>
                                        </p:tgtEl>
                                      </p:cBhvr>
                                    </p:animEffect>
                                    <p:anim calcmode="lin" valueType="num">
                                      <p:cBhvr>
                                        <p:cTn id="101" dur="1000" fill="hold"/>
                                        <p:tgtEl>
                                          <p:spTgt spid="50"/>
                                        </p:tgtEl>
                                        <p:attrNameLst>
                                          <p:attrName>ppt_w</p:attrName>
                                        </p:attrNameLst>
                                      </p:cBhvr>
                                      <p:tavLst>
                                        <p:tav tm="0" fmla="#ppt_w*sin(2.5*pi*$)">
                                          <p:val>
                                            <p:fltVal val="0"/>
                                          </p:val>
                                        </p:tav>
                                        <p:tav tm="100000">
                                          <p:val>
                                            <p:fltVal val="1"/>
                                          </p:val>
                                        </p:tav>
                                      </p:tavLst>
                                    </p:anim>
                                    <p:anim calcmode="lin" valueType="num">
                                      <p:cBhvr>
                                        <p:cTn id="102" dur="1000" fill="hold"/>
                                        <p:tgtEl>
                                          <p:spTgt spid="50"/>
                                        </p:tgtEl>
                                        <p:attrNameLst>
                                          <p:attrName>ppt_h</p:attrName>
                                        </p:attrNameLst>
                                      </p:cBhvr>
                                      <p:tavLst>
                                        <p:tav tm="0">
                                          <p:val>
                                            <p:strVal val="#ppt_h"/>
                                          </p:val>
                                        </p:tav>
                                        <p:tav tm="100000">
                                          <p:val>
                                            <p:strVal val="#ppt_h"/>
                                          </p:val>
                                        </p:tav>
                                      </p:tavLst>
                                    </p:anim>
                                  </p:childTnLst>
                                </p:cTn>
                              </p:par>
                              <p:par>
                                <p:cTn id="103" presetID="45" presetClass="entr" presetSubtype="0" fill="hold" nodeType="with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fade">
                                      <p:cBhvr>
                                        <p:cTn id="105" dur="1000"/>
                                        <p:tgtEl>
                                          <p:spTgt spid="51"/>
                                        </p:tgtEl>
                                      </p:cBhvr>
                                    </p:animEffect>
                                    <p:anim calcmode="lin" valueType="num">
                                      <p:cBhvr>
                                        <p:cTn id="106" dur="1000" fill="hold"/>
                                        <p:tgtEl>
                                          <p:spTgt spid="51"/>
                                        </p:tgtEl>
                                        <p:attrNameLst>
                                          <p:attrName>ppt_w</p:attrName>
                                        </p:attrNameLst>
                                      </p:cBhvr>
                                      <p:tavLst>
                                        <p:tav tm="0" fmla="#ppt_w*sin(2.5*pi*$)">
                                          <p:val>
                                            <p:fltVal val="0"/>
                                          </p:val>
                                        </p:tav>
                                        <p:tav tm="100000">
                                          <p:val>
                                            <p:fltVal val="1"/>
                                          </p:val>
                                        </p:tav>
                                      </p:tavLst>
                                    </p:anim>
                                    <p:anim calcmode="lin" valueType="num">
                                      <p:cBhvr>
                                        <p:cTn id="107" dur="1000" fill="hold"/>
                                        <p:tgtEl>
                                          <p:spTgt spid="51"/>
                                        </p:tgtEl>
                                        <p:attrNameLst>
                                          <p:attrName>ppt_h</p:attrName>
                                        </p:attrNameLst>
                                      </p:cBhvr>
                                      <p:tavLst>
                                        <p:tav tm="0">
                                          <p:val>
                                            <p:strVal val="#ppt_h"/>
                                          </p:val>
                                        </p:tav>
                                        <p:tav tm="100000">
                                          <p:val>
                                            <p:strVal val="#ppt_h"/>
                                          </p:val>
                                        </p:tav>
                                      </p:tavLst>
                                    </p:anim>
                                  </p:childTnLst>
                                </p:cTn>
                              </p:par>
                              <p:par>
                                <p:cTn id="108" presetID="45" presetClass="entr" presetSubtype="0" fill="hold" grpId="0" nodeType="withEffect">
                                  <p:stCondLst>
                                    <p:cond delay="0"/>
                                  </p:stCondLst>
                                  <p:childTnLst>
                                    <p:set>
                                      <p:cBhvr>
                                        <p:cTn id="109" dur="1" fill="hold">
                                          <p:stCondLst>
                                            <p:cond delay="0"/>
                                          </p:stCondLst>
                                        </p:cTn>
                                        <p:tgtEl>
                                          <p:spTgt spid="55"/>
                                        </p:tgtEl>
                                        <p:attrNameLst>
                                          <p:attrName>style.visibility</p:attrName>
                                        </p:attrNameLst>
                                      </p:cBhvr>
                                      <p:to>
                                        <p:strVal val="visible"/>
                                      </p:to>
                                    </p:set>
                                    <p:animEffect transition="in" filter="fade">
                                      <p:cBhvr>
                                        <p:cTn id="110" dur="1000"/>
                                        <p:tgtEl>
                                          <p:spTgt spid="55"/>
                                        </p:tgtEl>
                                      </p:cBhvr>
                                    </p:animEffect>
                                    <p:anim calcmode="lin" valueType="num">
                                      <p:cBhvr>
                                        <p:cTn id="111" dur="1000" fill="hold"/>
                                        <p:tgtEl>
                                          <p:spTgt spid="55"/>
                                        </p:tgtEl>
                                        <p:attrNameLst>
                                          <p:attrName>ppt_w</p:attrName>
                                        </p:attrNameLst>
                                      </p:cBhvr>
                                      <p:tavLst>
                                        <p:tav tm="0" fmla="#ppt_w*sin(2.5*pi*$)">
                                          <p:val>
                                            <p:fltVal val="0"/>
                                          </p:val>
                                        </p:tav>
                                        <p:tav tm="100000">
                                          <p:val>
                                            <p:fltVal val="1"/>
                                          </p:val>
                                        </p:tav>
                                      </p:tavLst>
                                    </p:anim>
                                    <p:anim calcmode="lin" valueType="num">
                                      <p:cBhvr>
                                        <p:cTn id="112" dur="1000" fill="hold"/>
                                        <p:tgtEl>
                                          <p:spTgt spid="55"/>
                                        </p:tgtEl>
                                        <p:attrNameLst>
                                          <p:attrName>ppt_h</p:attrName>
                                        </p:attrNameLst>
                                      </p:cBhvr>
                                      <p:tavLst>
                                        <p:tav tm="0">
                                          <p:val>
                                            <p:strVal val="#ppt_h"/>
                                          </p:val>
                                        </p:tav>
                                        <p:tav tm="100000">
                                          <p:val>
                                            <p:strVal val="#ppt_h"/>
                                          </p:val>
                                        </p:tav>
                                      </p:tavLst>
                                    </p:anim>
                                  </p:childTnLst>
                                </p:cTn>
                              </p:par>
                              <p:par>
                                <p:cTn id="113" presetID="26" presetClass="entr" presetSubtype="0" fill="hold" grpId="0" nodeType="withEffect">
                                  <p:stCondLst>
                                    <p:cond delay="0"/>
                                  </p:stCondLst>
                                  <p:childTnLst>
                                    <p:set>
                                      <p:cBhvr>
                                        <p:cTn id="114" dur="1" fill="hold">
                                          <p:stCondLst>
                                            <p:cond delay="0"/>
                                          </p:stCondLst>
                                        </p:cTn>
                                        <p:tgtEl>
                                          <p:spTgt spid="8"/>
                                        </p:tgtEl>
                                        <p:attrNameLst>
                                          <p:attrName>style.visibility</p:attrName>
                                        </p:attrNameLst>
                                      </p:cBhvr>
                                      <p:to>
                                        <p:strVal val="visible"/>
                                      </p:to>
                                    </p:set>
                                    <p:animEffect transition="in" filter="wipe(down)">
                                      <p:cBhvr>
                                        <p:cTn id="115" dur="285">
                                          <p:stCondLst>
                                            <p:cond delay="0"/>
                                          </p:stCondLst>
                                        </p:cTn>
                                        <p:tgtEl>
                                          <p:spTgt spid="8"/>
                                        </p:tgtEl>
                                      </p:cBhvr>
                                    </p:animEffect>
                                    <p:anim calcmode="lin" valueType="num">
                                      <p:cBhvr>
                                        <p:cTn id="116" dur="896"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17" dur="32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18" dur="326" tmFilter="0, 0; 0.125,0.2665; 0.25,0.4; 0.375,0.465; 0.5,0.5;  0.625,0.535; 0.75,0.6; 0.875,0.7335; 1,1">
                                          <p:stCondLst>
                                            <p:cond delay="326"/>
                                          </p:stCondLst>
                                        </p:cTn>
                                        <p:tgtEl>
                                          <p:spTgt spid="8"/>
                                        </p:tgtEl>
                                        <p:attrNameLst>
                                          <p:attrName>ppt_y</p:attrName>
                                        </p:attrNameLst>
                                      </p:cBhvr>
                                      <p:tavLst>
                                        <p:tav tm="0" fmla="#ppt_y-sin(pi*$)/9">
                                          <p:val>
                                            <p:fltVal val="0"/>
                                          </p:val>
                                        </p:tav>
                                        <p:tav tm="100000">
                                          <p:val>
                                            <p:fltVal val="1"/>
                                          </p:val>
                                        </p:tav>
                                      </p:tavLst>
                                    </p:anim>
                                    <p:anim calcmode="lin" valueType="num">
                                      <p:cBhvr>
                                        <p:cTn id="119" dur="2" tmFilter="0, 0; 0.125,0.2665; 0.25,0.4; 0.375,0.465; 0.5,0.5;  0.625,0.535; 0.75,0.6; 0.875,0.7335; 1,1">
                                          <p:stCondLst>
                                            <p:cond delay="651"/>
                                          </p:stCondLst>
                                        </p:cTn>
                                        <p:tgtEl>
                                          <p:spTgt spid="8"/>
                                        </p:tgtEl>
                                        <p:attrNameLst>
                                          <p:attrName>ppt_y</p:attrName>
                                        </p:attrNameLst>
                                      </p:cBhvr>
                                      <p:tavLst>
                                        <p:tav tm="0" fmla="#ppt_y-sin(pi*$)/27">
                                          <p:val>
                                            <p:fltVal val="0"/>
                                          </p:val>
                                        </p:tav>
                                        <p:tav tm="100000">
                                          <p:val>
                                            <p:fltVal val="1"/>
                                          </p:val>
                                        </p:tav>
                                      </p:tavLst>
                                    </p:anim>
                                    <p:anim calcmode="lin" valueType="num">
                                      <p:cBhvr>
                                        <p:cTn id="120" dur="1" tmFilter="0, 0; 0.125,0.2665; 0.25,0.4; 0.375,0.465; 0.5,0.5;  0.625,0.535; 0.75,0.6; 0.875,0.7335; 1,1">
                                          <p:stCondLst>
                                            <p:cond delay="999"/>
                                          </p:stCondLst>
                                        </p:cTn>
                                        <p:tgtEl>
                                          <p:spTgt spid="8"/>
                                        </p:tgtEl>
                                        <p:attrNameLst>
                                          <p:attrName>ppt_y</p:attrName>
                                        </p:attrNameLst>
                                      </p:cBhvr>
                                      <p:tavLst>
                                        <p:tav tm="0" fmla="#ppt_y-sin(pi*$)/81">
                                          <p:val>
                                            <p:fltVal val="0"/>
                                          </p:val>
                                        </p:tav>
                                        <p:tav tm="100000">
                                          <p:val>
                                            <p:fltVal val="1"/>
                                          </p:val>
                                        </p:tav>
                                      </p:tavLst>
                                    </p:anim>
                                    <p:animScale>
                                      <p:cBhvr>
                                        <p:cTn id="121" dur="1">
                                          <p:stCondLst>
                                            <p:cond delay="320"/>
                                          </p:stCondLst>
                                        </p:cTn>
                                        <p:tgtEl>
                                          <p:spTgt spid="8"/>
                                        </p:tgtEl>
                                      </p:cBhvr>
                                      <p:to x="100000" y="60000"/>
                                    </p:animScale>
                                    <p:animScale>
                                      <p:cBhvr>
                                        <p:cTn id="122" dur="1" decel="50000">
                                          <p:stCondLst>
                                            <p:cond delay="332"/>
                                          </p:stCondLst>
                                        </p:cTn>
                                        <p:tgtEl>
                                          <p:spTgt spid="8"/>
                                        </p:tgtEl>
                                      </p:cBhvr>
                                      <p:to x="100000" y="100000"/>
                                    </p:animScale>
                                    <p:animScale>
                                      <p:cBhvr>
                                        <p:cTn id="123" dur="1">
                                          <p:stCondLst>
                                            <p:cond delay="645"/>
                                          </p:stCondLst>
                                        </p:cTn>
                                        <p:tgtEl>
                                          <p:spTgt spid="8"/>
                                        </p:tgtEl>
                                      </p:cBhvr>
                                      <p:to x="100000" y="80000"/>
                                    </p:animScale>
                                    <p:animScale>
                                      <p:cBhvr>
                                        <p:cTn id="124" dur="1" decel="50000">
                                          <p:stCondLst>
                                            <p:cond delay="658"/>
                                          </p:stCondLst>
                                        </p:cTn>
                                        <p:tgtEl>
                                          <p:spTgt spid="8"/>
                                        </p:tgtEl>
                                      </p:cBhvr>
                                      <p:to x="100000" y="100000"/>
                                    </p:animScale>
                                    <p:animScale>
                                      <p:cBhvr>
                                        <p:cTn id="125" dur="1">
                                          <p:stCondLst>
                                            <p:cond delay="999"/>
                                          </p:stCondLst>
                                        </p:cTn>
                                        <p:tgtEl>
                                          <p:spTgt spid="8"/>
                                        </p:tgtEl>
                                      </p:cBhvr>
                                      <p:to x="100000" y="90000"/>
                                    </p:animScale>
                                    <p:animScale>
                                      <p:cBhvr>
                                        <p:cTn id="126" dur="1" decel="50000">
                                          <p:stCondLst>
                                            <p:cond delay="999"/>
                                          </p:stCondLst>
                                        </p:cTn>
                                        <p:tgtEl>
                                          <p:spTgt spid="8"/>
                                        </p:tgtEl>
                                      </p:cBhvr>
                                      <p:to x="100000" y="100000"/>
                                    </p:animScale>
                                    <p:animScale>
                                      <p:cBhvr>
                                        <p:cTn id="127" dur="1">
                                          <p:stCondLst>
                                            <p:cond delay="999"/>
                                          </p:stCondLst>
                                        </p:cTn>
                                        <p:tgtEl>
                                          <p:spTgt spid="8"/>
                                        </p:tgtEl>
                                      </p:cBhvr>
                                      <p:to x="100000" y="95000"/>
                                    </p:animScale>
                                    <p:animScale>
                                      <p:cBhvr>
                                        <p:cTn id="128" dur="1" decel="50000">
                                          <p:stCondLst>
                                            <p:cond delay="999"/>
                                          </p:stCondLst>
                                        </p:cTn>
                                        <p:tgtEl>
                                          <p:spTgt spid="8"/>
                                        </p:tgtEl>
                                      </p:cBhvr>
                                      <p:to x="100000" y="100000"/>
                                    </p:animScale>
                                  </p:childTnLst>
                                </p:cTn>
                              </p:par>
                              <p:par>
                                <p:cTn id="129" presetID="26" presetClass="entr" presetSubtype="0" fill="hold" grpId="0" nodeType="withEffect">
                                  <p:stCondLst>
                                    <p:cond delay="0"/>
                                  </p:stCondLst>
                                  <p:childTnLst>
                                    <p:set>
                                      <p:cBhvr>
                                        <p:cTn id="130" dur="1" fill="hold">
                                          <p:stCondLst>
                                            <p:cond delay="0"/>
                                          </p:stCondLst>
                                        </p:cTn>
                                        <p:tgtEl>
                                          <p:spTgt spid="7"/>
                                        </p:tgtEl>
                                        <p:attrNameLst>
                                          <p:attrName>style.visibility</p:attrName>
                                        </p:attrNameLst>
                                      </p:cBhvr>
                                      <p:to>
                                        <p:strVal val="visible"/>
                                      </p:to>
                                    </p:set>
                                    <p:animEffect transition="in" filter="wipe(down)">
                                      <p:cBhvr>
                                        <p:cTn id="131" dur="285">
                                          <p:stCondLst>
                                            <p:cond delay="0"/>
                                          </p:stCondLst>
                                        </p:cTn>
                                        <p:tgtEl>
                                          <p:spTgt spid="7"/>
                                        </p:tgtEl>
                                      </p:cBhvr>
                                    </p:animEffect>
                                    <p:anim calcmode="lin" valueType="num">
                                      <p:cBhvr>
                                        <p:cTn id="132" dur="896"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33" dur="326"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34" dur="326" tmFilter="0, 0; 0.125,0.2665; 0.25,0.4; 0.375,0.465; 0.5,0.5;  0.625,0.535; 0.75,0.6; 0.875,0.7335; 1,1">
                                          <p:stCondLst>
                                            <p:cond delay="326"/>
                                          </p:stCondLst>
                                        </p:cTn>
                                        <p:tgtEl>
                                          <p:spTgt spid="7"/>
                                        </p:tgtEl>
                                        <p:attrNameLst>
                                          <p:attrName>ppt_y</p:attrName>
                                        </p:attrNameLst>
                                      </p:cBhvr>
                                      <p:tavLst>
                                        <p:tav tm="0" fmla="#ppt_y-sin(pi*$)/9">
                                          <p:val>
                                            <p:fltVal val="0"/>
                                          </p:val>
                                        </p:tav>
                                        <p:tav tm="100000">
                                          <p:val>
                                            <p:fltVal val="1"/>
                                          </p:val>
                                        </p:tav>
                                      </p:tavLst>
                                    </p:anim>
                                    <p:anim calcmode="lin" valueType="num">
                                      <p:cBhvr>
                                        <p:cTn id="135" dur="2" tmFilter="0, 0; 0.125,0.2665; 0.25,0.4; 0.375,0.465; 0.5,0.5;  0.625,0.535; 0.75,0.6; 0.875,0.7335; 1,1">
                                          <p:stCondLst>
                                            <p:cond delay="651"/>
                                          </p:stCondLst>
                                        </p:cTn>
                                        <p:tgtEl>
                                          <p:spTgt spid="7"/>
                                        </p:tgtEl>
                                        <p:attrNameLst>
                                          <p:attrName>ppt_y</p:attrName>
                                        </p:attrNameLst>
                                      </p:cBhvr>
                                      <p:tavLst>
                                        <p:tav tm="0" fmla="#ppt_y-sin(pi*$)/27">
                                          <p:val>
                                            <p:fltVal val="0"/>
                                          </p:val>
                                        </p:tav>
                                        <p:tav tm="100000">
                                          <p:val>
                                            <p:fltVal val="1"/>
                                          </p:val>
                                        </p:tav>
                                      </p:tavLst>
                                    </p:anim>
                                    <p:anim calcmode="lin" valueType="num">
                                      <p:cBhvr>
                                        <p:cTn id="136" dur="1" tmFilter="0, 0; 0.125,0.2665; 0.25,0.4; 0.375,0.465; 0.5,0.5;  0.625,0.535; 0.75,0.6; 0.875,0.7335; 1,1">
                                          <p:stCondLst>
                                            <p:cond delay="999"/>
                                          </p:stCondLst>
                                        </p:cTn>
                                        <p:tgtEl>
                                          <p:spTgt spid="7"/>
                                        </p:tgtEl>
                                        <p:attrNameLst>
                                          <p:attrName>ppt_y</p:attrName>
                                        </p:attrNameLst>
                                      </p:cBhvr>
                                      <p:tavLst>
                                        <p:tav tm="0" fmla="#ppt_y-sin(pi*$)/81">
                                          <p:val>
                                            <p:fltVal val="0"/>
                                          </p:val>
                                        </p:tav>
                                        <p:tav tm="100000">
                                          <p:val>
                                            <p:fltVal val="1"/>
                                          </p:val>
                                        </p:tav>
                                      </p:tavLst>
                                    </p:anim>
                                    <p:animScale>
                                      <p:cBhvr>
                                        <p:cTn id="137" dur="1">
                                          <p:stCondLst>
                                            <p:cond delay="320"/>
                                          </p:stCondLst>
                                        </p:cTn>
                                        <p:tgtEl>
                                          <p:spTgt spid="7"/>
                                        </p:tgtEl>
                                      </p:cBhvr>
                                      <p:to x="100000" y="60000"/>
                                    </p:animScale>
                                    <p:animScale>
                                      <p:cBhvr>
                                        <p:cTn id="138" dur="1" decel="50000">
                                          <p:stCondLst>
                                            <p:cond delay="332"/>
                                          </p:stCondLst>
                                        </p:cTn>
                                        <p:tgtEl>
                                          <p:spTgt spid="7"/>
                                        </p:tgtEl>
                                      </p:cBhvr>
                                      <p:to x="100000" y="100000"/>
                                    </p:animScale>
                                    <p:animScale>
                                      <p:cBhvr>
                                        <p:cTn id="139" dur="1">
                                          <p:stCondLst>
                                            <p:cond delay="645"/>
                                          </p:stCondLst>
                                        </p:cTn>
                                        <p:tgtEl>
                                          <p:spTgt spid="7"/>
                                        </p:tgtEl>
                                      </p:cBhvr>
                                      <p:to x="100000" y="80000"/>
                                    </p:animScale>
                                    <p:animScale>
                                      <p:cBhvr>
                                        <p:cTn id="140" dur="1" decel="50000">
                                          <p:stCondLst>
                                            <p:cond delay="658"/>
                                          </p:stCondLst>
                                        </p:cTn>
                                        <p:tgtEl>
                                          <p:spTgt spid="7"/>
                                        </p:tgtEl>
                                      </p:cBhvr>
                                      <p:to x="100000" y="100000"/>
                                    </p:animScale>
                                    <p:animScale>
                                      <p:cBhvr>
                                        <p:cTn id="141" dur="1">
                                          <p:stCondLst>
                                            <p:cond delay="999"/>
                                          </p:stCondLst>
                                        </p:cTn>
                                        <p:tgtEl>
                                          <p:spTgt spid="7"/>
                                        </p:tgtEl>
                                      </p:cBhvr>
                                      <p:to x="100000" y="90000"/>
                                    </p:animScale>
                                    <p:animScale>
                                      <p:cBhvr>
                                        <p:cTn id="142" dur="1" decel="50000">
                                          <p:stCondLst>
                                            <p:cond delay="999"/>
                                          </p:stCondLst>
                                        </p:cTn>
                                        <p:tgtEl>
                                          <p:spTgt spid="7"/>
                                        </p:tgtEl>
                                      </p:cBhvr>
                                      <p:to x="100000" y="100000"/>
                                    </p:animScale>
                                    <p:animScale>
                                      <p:cBhvr>
                                        <p:cTn id="143" dur="1">
                                          <p:stCondLst>
                                            <p:cond delay="999"/>
                                          </p:stCondLst>
                                        </p:cTn>
                                        <p:tgtEl>
                                          <p:spTgt spid="7"/>
                                        </p:tgtEl>
                                      </p:cBhvr>
                                      <p:to x="100000" y="95000"/>
                                    </p:animScale>
                                    <p:animScale>
                                      <p:cBhvr>
                                        <p:cTn id="144" dur="1" decel="50000">
                                          <p:stCondLst>
                                            <p:cond delay="999"/>
                                          </p:stCondLst>
                                        </p:cTn>
                                        <p:tgtEl>
                                          <p:spTgt spid="7"/>
                                        </p:tgtEl>
                                      </p:cBhvr>
                                      <p:to x="100000" y="100000"/>
                                    </p:animScale>
                                  </p:childTnLst>
                                </p:cTn>
                              </p:par>
                              <p:par>
                                <p:cTn id="145" presetID="26" presetClass="entr" presetSubtype="0" fill="hold" grpId="0" nodeType="withEffect">
                                  <p:stCondLst>
                                    <p:cond delay="0"/>
                                  </p:stCondLst>
                                  <p:childTnLst>
                                    <p:set>
                                      <p:cBhvr>
                                        <p:cTn id="146" dur="1" fill="hold">
                                          <p:stCondLst>
                                            <p:cond delay="0"/>
                                          </p:stCondLst>
                                        </p:cTn>
                                        <p:tgtEl>
                                          <p:spTgt spid="10"/>
                                        </p:tgtEl>
                                        <p:attrNameLst>
                                          <p:attrName>style.visibility</p:attrName>
                                        </p:attrNameLst>
                                      </p:cBhvr>
                                      <p:to>
                                        <p:strVal val="visible"/>
                                      </p:to>
                                    </p:set>
                                    <p:animEffect transition="in" filter="wipe(down)">
                                      <p:cBhvr>
                                        <p:cTn id="147" dur="285">
                                          <p:stCondLst>
                                            <p:cond delay="0"/>
                                          </p:stCondLst>
                                        </p:cTn>
                                        <p:tgtEl>
                                          <p:spTgt spid="10"/>
                                        </p:tgtEl>
                                      </p:cBhvr>
                                    </p:animEffect>
                                    <p:anim calcmode="lin" valueType="num">
                                      <p:cBhvr>
                                        <p:cTn id="148" dur="896"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49" dur="326"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50" dur="326" tmFilter="0, 0; 0.125,0.2665; 0.25,0.4; 0.375,0.465; 0.5,0.5;  0.625,0.535; 0.75,0.6; 0.875,0.7335; 1,1">
                                          <p:stCondLst>
                                            <p:cond delay="326"/>
                                          </p:stCondLst>
                                        </p:cTn>
                                        <p:tgtEl>
                                          <p:spTgt spid="10"/>
                                        </p:tgtEl>
                                        <p:attrNameLst>
                                          <p:attrName>ppt_y</p:attrName>
                                        </p:attrNameLst>
                                      </p:cBhvr>
                                      <p:tavLst>
                                        <p:tav tm="0" fmla="#ppt_y-sin(pi*$)/9">
                                          <p:val>
                                            <p:fltVal val="0"/>
                                          </p:val>
                                        </p:tav>
                                        <p:tav tm="100000">
                                          <p:val>
                                            <p:fltVal val="1"/>
                                          </p:val>
                                        </p:tav>
                                      </p:tavLst>
                                    </p:anim>
                                    <p:anim calcmode="lin" valueType="num">
                                      <p:cBhvr>
                                        <p:cTn id="151" dur="2" tmFilter="0, 0; 0.125,0.2665; 0.25,0.4; 0.375,0.465; 0.5,0.5;  0.625,0.535; 0.75,0.6; 0.875,0.7335; 1,1">
                                          <p:stCondLst>
                                            <p:cond delay="651"/>
                                          </p:stCondLst>
                                        </p:cTn>
                                        <p:tgtEl>
                                          <p:spTgt spid="10"/>
                                        </p:tgtEl>
                                        <p:attrNameLst>
                                          <p:attrName>ppt_y</p:attrName>
                                        </p:attrNameLst>
                                      </p:cBhvr>
                                      <p:tavLst>
                                        <p:tav tm="0" fmla="#ppt_y-sin(pi*$)/27">
                                          <p:val>
                                            <p:fltVal val="0"/>
                                          </p:val>
                                        </p:tav>
                                        <p:tav tm="100000">
                                          <p:val>
                                            <p:fltVal val="1"/>
                                          </p:val>
                                        </p:tav>
                                      </p:tavLst>
                                    </p:anim>
                                    <p:anim calcmode="lin" valueType="num">
                                      <p:cBhvr>
                                        <p:cTn id="152" dur="1" tmFilter="0, 0; 0.125,0.2665; 0.25,0.4; 0.375,0.465; 0.5,0.5;  0.625,0.535; 0.75,0.6; 0.875,0.7335; 1,1">
                                          <p:stCondLst>
                                            <p:cond delay="999"/>
                                          </p:stCondLst>
                                        </p:cTn>
                                        <p:tgtEl>
                                          <p:spTgt spid="10"/>
                                        </p:tgtEl>
                                        <p:attrNameLst>
                                          <p:attrName>ppt_y</p:attrName>
                                        </p:attrNameLst>
                                      </p:cBhvr>
                                      <p:tavLst>
                                        <p:tav tm="0" fmla="#ppt_y-sin(pi*$)/81">
                                          <p:val>
                                            <p:fltVal val="0"/>
                                          </p:val>
                                        </p:tav>
                                        <p:tav tm="100000">
                                          <p:val>
                                            <p:fltVal val="1"/>
                                          </p:val>
                                        </p:tav>
                                      </p:tavLst>
                                    </p:anim>
                                    <p:animScale>
                                      <p:cBhvr>
                                        <p:cTn id="153" dur="1">
                                          <p:stCondLst>
                                            <p:cond delay="320"/>
                                          </p:stCondLst>
                                        </p:cTn>
                                        <p:tgtEl>
                                          <p:spTgt spid="10"/>
                                        </p:tgtEl>
                                      </p:cBhvr>
                                      <p:to x="100000" y="60000"/>
                                    </p:animScale>
                                    <p:animScale>
                                      <p:cBhvr>
                                        <p:cTn id="154" dur="1" decel="50000">
                                          <p:stCondLst>
                                            <p:cond delay="332"/>
                                          </p:stCondLst>
                                        </p:cTn>
                                        <p:tgtEl>
                                          <p:spTgt spid="10"/>
                                        </p:tgtEl>
                                      </p:cBhvr>
                                      <p:to x="100000" y="100000"/>
                                    </p:animScale>
                                    <p:animScale>
                                      <p:cBhvr>
                                        <p:cTn id="155" dur="1">
                                          <p:stCondLst>
                                            <p:cond delay="645"/>
                                          </p:stCondLst>
                                        </p:cTn>
                                        <p:tgtEl>
                                          <p:spTgt spid="10"/>
                                        </p:tgtEl>
                                      </p:cBhvr>
                                      <p:to x="100000" y="80000"/>
                                    </p:animScale>
                                    <p:animScale>
                                      <p:cBhvr>
                                        <p:cTn id="156" dur="1" decel="50000">
                                          <p:stCondLst>
                                            <p:cond delay="658"/>
                                          </p:stCondLst>
                                        </p:cTn>
                                        <p:tgtEl>
                                          <p:spTgt spid="10"/>
                                        </p:tgtEl>
                                      </p:cBhvr>
                                      <p:to x="100000" y="100000"/>
                                    </p:animScale>
                                    <p:animScale>
                                      <p:cBhvr>
                                        <p:cTn id="157" dur="1">
                                          <p:stCondLst>
                                            <p:cond delay="999"/>
                                          </p:stCondLst>
                                        </p:cTn>
                                        <p:tgtEl>
                                          <p:spTgt spid="10"/>
                                        </p:tgtEl>
                                      </p:cBhvr>
                                      <p:to x="100000" y="90000"/>
                                    </p:animScale>
                                    <p:animScale>
                                      <p:cBhvr>
                                        <p:cTn id="158" dur="1" decel="50000">
                                          <p:stCondLst>
                                            <p:cond delay="999"/>
                                          </p:stCondLst>
                                        </p:cTn>
                                        <p:tgtEl>
                                          <p:spTgt spid="10"/>
                                        </p:tgtEl>
                                      </p:cBhvr>
                                      <p:to x="100000" y="100000"/>
                                    </p:animScale>
                                    <p:animScale>
                                      <p:cBhvr>
                                        <p:cTn id="159" dur="1">
                                          <p:stCondLst>
                                            <p:cond delay="999"/>
                                          </p:stCondLst>
                                        </p:cTn>
                                        <p:tgtEl>
                                          <p:spTgt spid="10"/>
                                        </p:tgtEl>
                                      </p:cBhvr>
                                      <p:to x="100000" y="95000"/>
                                    </p:animScale>
                                    <p:animScale>
                                      <p:cBhvr>
                                        <p:cTn id="160" dur="1" decel="50000">
                                          <p:stCondLst>
                                            <p:cond delay="999"/>
                                          </p:stCondLst>
                                        </p:cTn>
                                        <p:tgtEl>
                                          <p:spTgt spid="10"/>
                                        </p:tgtEl>
                                      </p:cBhvr>
                                      <p:to x="100000" y="100000"/>
                                    </p:animScale>
                                  </p:childTnLst>
                                </p:cTn>
                              </p:par>
                              <p:par>
                                <p:cTn id="161" presetID="26" presetClass="entr" presetSubtype="0" fill="hold" grpId="0" nodeType="withEffect">
                                  <p:stCondLst>
                                    <p:cond delay="0"/>
                                  </p:stCondLst>
                                  <p:childTnLst>
                                    <p:set>
                                      <p:cBhvr>
                                        <p:cTn id="162" dur="1" fill="hold">
                                          <p:stCondLst>
                                            <p:cond delay="0"/>
                                          </p:stCondLst>
                                        </p:cTn>
                                        <p:tgtEl>
                                          <p:spTgt spid="13"/>
                                        </p:tgtEl>
                                        <p:attrNameLst>
                                          <p:attrName>style.visibility</p:attrName>
                                        </p:attrNameLst>
                                      </p:cBhvr>
                                      <p:to>
                                        <p:strVal val="visible"/>
                                      </p:to>
                                    </p:set>
                                    <p:animEffect transition="in" filter="wipe(down)">
                                      <p:cBhvr>
                                        <p:cTn id="163" dur="285">
                                          <p:stCondLst>
                                            <p:cond delay="0"/>
                                          </p:stCondLst>
                                        </p:cTn>
                                        <p:tgtEl>
                                          <p:spTgt spid="13"/>
                                        </p:tgtEl>
                                      </p:cBhvr>
                                    </p:animEffect>
                                    <p:anim calcmode="lin" valueType="num">
                                      <p:cBhvr>
                                        <p:cTn id="164" dur="896"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65" dur="326"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66" dur="326" tmFilter="0, 0; 0.125,0.2665; 0.25,0.4; 0.375,0.465; 0.5,0.5;  0.625,0.535; 0.75,0.6; 0.875,0.7335; 1,1">
                                          <p:stCondLst>
                                            <p:cond delay="326"/>
                                          </p:stCondLst>
                                        </p:cTn>
                                        <p:tgtEl>
                                          <p:spTgt spid="13"/>
                                        </p:tgtEl>
                                        <p:attrNameLst>
                                          <p:attrName>ppt_y</p:attrName>
                                        </p:attrNameLst>
                                      </p:cBhvr>
                                      <p:tavLst>
                                        <p:tav tm="0" fmla="#ppt_y-sin(pi*$)/9">
                                          <p:val>
                                            <p:fltVal val="0"/>
                                          </p:val>
                                        </p:tav>
                                        <p:tav tm="100000">
                                          <p:val>
                                            <p:fltVal val="1"/>
                                          </p:val>
                                        </p:tav>
                                      </p:tavLst>
                                    </p:anim>
                                    <p:anim calcmode="lin" valueType="num">
                                      <p:cBhvr>
                                        <p:cTn id="167" dur="2" tmFilter="0, 0; 0.125,0.2665; 0.25,0.4; 0.375,0.465; 0.5,0.5;  0.625,0.535; 0.75,0.6; 0.875,0.7335; 1,1">
                                          <p:stCondLst>
                                            <p:cond delay="651"/>
                                          </p:stCondLst>
                                        </p:cTn>
                                        <p:tgtEl>
                                          <p:spTgt spid="13"/>
                                        </p:tgtEl>
                                        <p:attrNameLst>
                                          <p:attrName>ppt_y</p:attrName>
                                        </p:attrNameLst>
                                      </p:cBhvr>
                                      <p:tavLst>
                                        <p:tav tm="0" fmla="#ppt_y-sin(pi*$)/27">
                                          <p:val>
                                            <p:fltVal val="0"/>
                                          </p:val>
                                        </p:tav>
                                        <p:tav tm="100000">
                                          <p:val>
                                            <p:fltVal val="1"/>
                                          </p:val>
                                        </p:tav>
                                      </p:tavLst>
                                    </p:anim>
                                    <p:anim calcmode="lin" valueType="num">
                                      <p:cBhvr>
                                        <p:cTn id="168" dur="1" tmFilter="0, 0; 0.125,0.2665; 0.25,0.4; 0.375,0.465; 0.5,0.5;  0.625,0.535; 0.75,0.6; 0.875,0.7335; 1,1">
                                          <p:stCondLst>
                                            <p:cond delay="999"/>
                                          </p:stCondLst>
                                        </p:cTn>
                                        <p:tgtEl>
                                          <p:spTgt spid="13"/>
                                        </p:tgtEl>
                                        <p:attrNameLst>
                                          <p:attrName>ppt_y</p:attrName>
                                        </p:attrNameLst>
                                      </p:cBhvr>
                                      <p:tavLst>
                                        <p:tav tm="0" fmla="#ppt_y-sin(pi*$)/81">
                                          <p:val>
                                            <p:fltVal val="0"/>
                                          </p:val>
                                        </p:tav>
                                        <p:tav tm="100000">
                                          <p:val>
                                            <p:fltVal val="1"/>
                                          </p:val>
                                        </p:tav>
                                      </p:tavLst>
                                    </p:anim>
                                    <p:animScale>
                                      <p:cBhvr>
                                        <p:cTn id="169" dur="1">
                                          <p:stCondLst>
                                            <p:cond delay="320"/>
                                          </p:stCondLst>
                                        </p:cTn>
                                        <p:tgtEl>
                                          <p:spTgt spid="13"/>
                                        </p:tgtEl>
                                      </p:cBhvr>
                                      <p:to x="100000" y="60000"/>
                                    </p:animScale>
                                    <p:animScale>
                                      <p:cBhvr>
                                        <p:cTn id="170" dur="1" decel="50000">
                                          <p:stCondLst>
                                            <p:cond delay="332"/>
                                          </p:stCondLst>
                                        </p:cTn>
                                        <p:tgtEl>
                                          <p:spTgt spid="13"/>
                                        </p:tgtEl>
                                      </p:cBhvr>
                                      <p:to x="100000" y="100000"/>
                                    </p:animScale>
                                    <p:animScale>
                                      <p:cBhvr>
                                        <p:cTn id="171" dur="1">
                                          <p:stCondLst>
                                            <p:cond delay="645"/>
                                          </p:stCondLst>
                                        </p:cTn>
                                        <p:tgtEl>
                                          <p:spTgt spid="13"/>
                                        </p:tgtEl>
                                      </p:cBhvr>
                                      <p:to x="100000" y="80000"/>
                                    </p:animScale>
                                    <p:animScale>
                                      <p:cBhvr>
                                        <p:cTn id="172" dur="1" decel="50000">
                                          <p:stCondLst>
                                            <p:cond delay="658"/>
                                          </p:stCondLst>
                                        </p:cTn>
                                        <p:tgtEl>
                                          <p:spTgt spid="13"/>
                                        </p:tgtEl>
                                      </p:cBhvr>
                                      <p:to x="100000" y="100000"/>
                                    </p:animScale>
                                    <p:animScale>
                                      <p:cBhvr>
                                        <p:cTn id="173" dur="1">
                                          <p:stCondLst>
                                            <p:cond delay="999"/>
                                          </p:stCondLst>
                                        </p:cTn>
                                        <p:tgtEl>
                                          <p:spTgt spid="13"/>
                                        </p:tgtEl>
                                      </p:cBhvr>
                                      <p:to x="100000" y="90000"/>
                                    </p:animScale>
                                    <p:animScale>
                                      <p:cBhvr>
                                        <p:cTn id="174" dur="1" decel="50000">
                                          <p:stCondLst>
                                            <p:cond delay="999"/>
                                          </p:stCondLst>
                                        </p:cTn>
                                        <p:tgtEl>
                                          <p:spTgt spid="13"/>
                                        </p:tgtEl>
                                      </p:cBhvr>
                                      <p:to x="100000" y="100000"/>
                                    </p:animScale>
                                    <p:animScale>
                                      <p:cBhvr>
                                        <p:cTn id="175" dur="1">
                                          <p:stCondLst>
                                            <p:cond delay="999"/>
                                          </p:stCondLst>
                                        </p:cTn>
                                        <p:tgtEl>
                                          <p:spTgt spid="13"/>
                                        </p:tgtEl>
                                      </p:cBhvr>
                                      <p:to x="100000" y="95000"/>
                                    </p:animScale>
                                    <p:animScale>
                                      <p:cBhvr>
                                        <p:cTn id="176" dur="1" decel="50000">
                                          <p:stCondLst>
                                            <p:cond delay="999"/>
                                          </p:stCondLst>
                                        </p:cTn>
                                        <p:tgtEl>
                                          <p:spTgt spid="13"/>
                                        </p:tgtEl>
                                      </p:cBhvr>
                                      <p:to x="100000" y="100000"/>
                                    </p:animScale>
                                  </p:childTnLst>
                                </p:cTn>
                              </p:par>
                              <p:par>
                                <p:cTn id="177" presetID="26" presetClass="entr" presetSubtype="0" fill="hold" grpId="0" nodeType="withEffect">
                                  <p:stCondLst>
                                    <p:cond delay="0"/>
                                  </p:stCondLst>
                                  <p:childTnLst>
                                    <p:set>
                                      <p:cBhvr>
                                        <p:cTn id="178" dur="1" fill="hold">
                                          <p:stCondLst>
                                            <p:cond delay="0"/>
                                          </p:stCondLst>
                                        </p:cTn>
                                        <p:tgtEl>
                                          <p:spTgt spid="11"/>
                                        </p:tgtEl>
                                        <p:attrNameLst>
                                          <p:attrName>style.visibility</p:attrName>
                                        </p:attrNameLst>
                                      </p:cBhvr>
                                      <p:to>
                                        <p:strVal val="visible"/>
                                      </p:to>
                                    </p:set>
                                    <p:animEffect transition="in" filter="wipe(down)">
                                      <p:cBhvr>
                                        <p:cTn id="179" dur="285">
                                          <p:stCondLst>
                                            <p:cond delay="0"/>
                                          </p:stCondLst>
                                        </p:cTn>
                                        <p:tgtEl>
                                          <p:spTgt spid="11"/>
                                        </p:tgtEl>
                                      </p:cBhvr>
                                    </p:animEffect>
                                    <p:anim calcmode="lin" valueType="num">
                                      <p:cBhvr>
                                        <p:cTn id="180" dur="896"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81" dur="326"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82" dur="326" tmFilter="0, 0; 0.125,0.2665; 0.25,0.4; 0.375,0.465; 0.5,0.5;  0.625,0.535; 0.75,0.6; 0.875,0.7335; 1,1">
                                          <p:stCondLst>
                                            <p:cond delay="326"/>
                                          </p:stCondLst>
                                        </p:cTn>
                                        <p:tgtEl>
                                          <p:spTgt spid="11"/>
                                        </p:tgtEl>
                                        <p:attrNameLst>
                                          <p:attrName>ppt_y</p:attrName>
                                        </p:attrNameLst>
                                      </p:cBhvr>
                                      <p:tavLst>
                                        <p:tav tm="0" fmla="#ppt_y-sin(pi*$)/9">
                                          <p:val>
                                            <p:fltVal val="0"/>
                                          </p:val>
                                        </p:tav>
                                        <p:tav tm="100000">
                                          <p:val>
                                            <p:fltVal val="1"/>
                                          </p:val>
                                        </p:tav>
                                      </p:tavLst>
                                    </p:anim>
                                    <p:anim calcmode="lin" valueType="num">
                                      <p:cBhvr>
                                        <p:cTn id="183" dur="2" tmFilter="0, 0; 0.125,0.2665; 0.25,0.4; 0.375,0.465; 0.5,0.5;  0.625,0.535; 0.75,0.6; 0.875,0.7335; 1,1">
                                          <p:stCondLst>
                                            <p:cond delay="651"/>
                                          </p:stCondLst>
                                        </p:cTn>
                                        <p:tgtEl>
                                          <p:spTgt spid="11"/>
                                        </p:tgtEl>
                                        <p:attrNameLst>
                                          <p:attrName>ppt_y</p:attrName>
                                        </p:attrNameLst>
                                      </p:cBhvr>
                                      <p:tavLst>
                                        <p:tav tm="0" fmla="#ppt_y-sin(pi*$)/27">
                                          <p:val>
                                            <p:fltVal val="0"/>
                                          </p:val>
                                        </p:tav>
                                        <p:tav tm="100000">
                                          <p:val>
                                            <p:fltVal val="1"/>
                                          </p:val>
                                        </p:tav>
                                      </p:tavLst>
                                    </p:anim>
                                    <p:anim calcmode="lin" valueType="num">
                                      <p:cBhvr>
                                        <p:cTn id="184" dur="1" tmFilter="0, 0; 0.125,0.2665; 0.25,0.4; 0.375,0.465; 0.5,0.5;  0.625,0.535; 0.75,0.6; 0.875,0.7335; 1,1">
                                          <p:stCondLst>
                                            <p:cond delay="999"/>
                                          </p:stCondLst>
                                        </p:cTn>
                                        <p:tgtEl>
                                          <p:spTgt spid="11"/>
                                        </p:tgtEl>
                                        <p:attrNameLst>
                                          <p:attrName>ppt_y</p:attrName>
                                        </p:attrNameLst>
                                      </p:cBhvr>
                                      <p:tavLst>
                                        <p:tav tm="0" fmla="#ppt_y-sin(pi*$)/81">
                                          <p:val>
                                            <p:fltVal val="0"/>
                                          </p:val>
                                        </p:tav>
                                        <p:tav tm="100000">
                                          <p:val>
                                            <p:fltVal val="1"/>
                                          </p:val>
                                        </p:tav>
                                      </p:tavLst>
                                    </p:anim>
                                    <p:animScale>
                                      <p:cBhvr>
                                        <p:cTn id="185" dur="1">
                                          <p:stCondLst>
                                            <p:cond delay="320"/>
                                          </p:stCondLst>
                                        </p:cTn>
                                        <p:tgtEl>
                                          <p:spTgt spid="11"/>
                                        </p:tgtEl>
                                      </p:cBhvr>
                                      <p:to x="100000" y="60000"/>
                                    </p:animScale>
                                    <p:animScale>
                                      <p:cBhvr>
                                        <p:cTn id="186" dur="1" decel="50000">
                                          <p:stCondLst>
                                            <p:cond delay="332"/>
                                          </p:stCondLst>
                                        </p:cTn>
                                        <p:tgtEl>
                                          <p:spTgt spid="11"/>
                                        </p:tgtEl>
                                      </p:cBhvr>
                                      <p:to x="100000" y="100000"/>
                                    </p:animScale>
                                    <p:animScale>
                                      <p:cBhvr>
                                        <p:cTn id="187" dur="1">
                                          <p:stCondLst>
                                            <p:cond delay="645"/>
                                          </p:stCondLst>
                                        </p:cTn>
                                        <p:tgtEl>
                                          <p:spTgt spid="11"/>
                                        </p:tgtEl>
                                      </p:cBhvr>
                                      <p:to x="100000" y="80000"/>
                                    </p:animScale>
                                    <p:animScale>
                                      <p:cBhvr>
                                        <p:cTn id="188" dur="1" decel="50000">
                                          <p:stCondLst>
                                            <p:cond delay="658"/>
                                          </p:stCondLst>
                                        </p:cTn>
                                        <p:tgtEl>
                                          <p:spTgt spid="11"/>
                                        </p:tgtEl>
                                      </p:cBhvr>
                                      <p:to x="100000" y="100000"/>
                                    </p:animScale>
                                    <p:animScale>
                                      <p:cBhvr>
                                        <p:cTn id="189" dur="1">
                                          <p:stCondLst>
                                            <p:cond delay="999"/>
                                          </p:stCondLst>
                                        </p:cTn>
                                        <p:tgtEl>
                                          <p:spTgt spid="11"/>
                                        </p:tgtEl>
                                      </p:cBhvr>
                                      <p:to x="100000" y="90000"/>
                                    </p:animScale>
                                    <p:animScale>
                                      <p:cBhvr>
                                        <p:cTn id="190" dur="1" decel="50000">
                                          <p:stCondLst>
                                            <p:cond delay="999"/>
                                          </p:stCondLst>
                                        </p:cTn>
                                        <p:tgtEl>
                                          <p:spTgt spid="11"/>
                                        </p:tgtEl>
                                      </p:cBhvr>
                                      <p:to x="100000" y="100000"/>
                                    </p:animScale>
                                    <p:animScale>
                                      <p:cBhvr>
                                        <p:cTn id="191" dur="1">
                                          <p:stCondLst>
                                            <p:cond delay="999"/>
                                          </p:stCondLst>
                                        </p:cTn>
                                        <p:tgtEl>
                                          <p:spTgt spid="11"/>
                                        </p:tgtEl>
                                      </p:cBhvr>
                                      <p:to x="100000" y="95000"/>
                                    </p:animScale>
                                    <p:animScale>
                                      <p:cBhvr>
                                        <p:cTn id="192" dur="1" decel="50000">
                                          <p:stCondLst>
                                            <p:cond delay="999"/>
                                          </p:stCondLst>
                                        </p:cTn>
                                        <p:tgtEl>
                                          <p:spTgt spid="11"/>
                                        </p:tgtEl>
                                      </p:cBhvr>
                                      <p:to x="100000" y="100000"/>
                                    </p:animScale>
                                  </p:childTnLst>
                                </p:cTn>
                              </p:par>
                              <p:par>
                                <p:cTn id="193" presetID="26" presetClass="entr" presetSubtype="0" fill="hold" grpId="0" nodeType="withEffect">
                                  <p:stCondLst>
                                    <p:cond delay="0"/>
                                  </p:stCondLst>
                                  <p:childTnLst>
                                    <p:set>
                                      <p:cBhvr>
                                        <p:cTn id="194" dur="1" fill="hold">
                                          <p:stCondLst>
                                            <p:cond delay="0"/>
                                          </p:stCondLst>
                                        </p:cTn>
                                        <p:tgtEl>
                                          <p:spTgt spid="14"/>
                                        </p:tgtEl>
                                        <p:attrNameLst>
                                          <p:attrName>style.visibility</p:attrName>
                                        </p:attrNameLst>
                                      </p:cBhvr>
                                      <p:to>
                                        <p:strVal val="visible"/>
                                      </p:to>
                                    </p:set>
                                    <p:animEffect transition="in" filter="wipe(down)">
                                      <p:cBhvr>
                                        <p:cTn id="195" dur="285">
                                          <p:stCondLst>
                                            <p:cond delay="0"/>
                                          </p:stCondLst>
                                        </p:cTn>
                                        <p:tgtEl>
                                          <p:spTgt spid="14"/>
                                        </p:tgtEl>
                                      </p:cBhvr>
                                    </p:animEffect>
                                    <p:anim calcmode="lin" valueType="num">
                                      <p:cBhvr>
                                        <p:cTn id="196" dur="896"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197" dur="326"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98" dur="326" tmFilter="0, 0; 0.125,0.2665; 0.25,0.4; 0.375,0.465; 0.5,0.5;  0.625,0.535; 0.75,0.6; 0.875,0.7335; 1,1">
                                          <p:stCondLst>
                                            <p:cond delay="326"/>
                                          </p:stCondLst>
                                        </p:cTn>
                                        <p:tgtEl>
                                          <p:spTgt spid="14"/>
                                        </p:tgtEl>
                                        <p:attrNameLst>
                                          <p:attrName>ppt_y</p:attrName>
                                        </p:attrNameLst>
                                      </p:cBhvr>
                                      <p:tavLst>
                                        <p:tav tm="0" fmla="#ppt_y-sin(pi*$)/9">
                                          <p:val>
                                            <p:fltVal val="0"/>
                                          </p:val>
                                        </p:tav>
                                        <p:tav tm="100000">
                                          <p:val>
                                            <p:fltVal val="1"/>
                                          </p:val>
                                        </p:tav>
                                      </p:tavLst>
                                    </p:anim>
                                    <p:anim calcmode="lin" valueType="num">
                                      <p:cBhvr>
                                        <p:cTn id="199" dur="2" tmFilter="0, 0; 0.125,0.2665; 0.25,0.4; 0.375,0.465; 0.5,0.5;  0.625,0.535; 0.75,0.6; 0.875,0.7335; 1,1">
                                          <p:stCondLst>
                                            <p:cond delay="651"/>
                                          </p:stCondLst>
                                        </p:cTn>
                                        <p:tgtEl>
                                          <p:spTgt spid="14"/>
                                        </p:tgtEl>
                                        <p:attrNameLst>
                                          <p:attrName>ppt_y</p:attrName>
                                        </p:attrNameLst>
                                      </p:cBhvr>
                                      <p:tavLst>
                                        <p:tav tm="0" fmla="#ppt_y-sin(pi*$)/27">
                                          <p:val>
                                            <p:fltVal val="0"/>
                                          </p:val>
                                        </p:tav>
                                        <p:tav tm="100000">
                                          <p:val>
                                            <p:fltVal val="1"/>
                                          </p:val>
                                        </p:tav>
                                      </p:tavLst>
                                    </p:anim>
                                    <p:anim calcmode="lin" valueType="num">
                                      <p:cBhvr>
                                        <p:cTn id="200" dur="1" tmFilter="0, 0; 0.125,0.2665; 0.25,0.4; 0.375,0.465; 0.5,0.5;  0.625,0.535; 0.75,0.6; 0.875,0.7335; 1,1">
                                          <p:stCondLst>
                                            <p:cond delay="999"/>
                                          </p:stCondLst>
                                        </p:cTn>
                                        <p:tgtEl>
                                          <p:spTgt spid="14"/>
                                        </p:tgtEl>
                                        <p:attrNameLst>
                                          <p:attrName>ppt_y</p:attrName>
                                        </p:attrNameLst>
                                      </p:cBhvr>
                                      <p:tavLst>
                                        <p:tav tm="0" fmla="#ppt_y-sin(pi*$)/81">
                                          <p:val>
                                            <p:fltVal val="0"/>
                                          </p:val>
                                        </p:tav>
                                        <p:tav tm="100000">
                                          <p:val>
                                            <p:fltVal val="1"/>
                                          </p:val>
                                        </p:tav>
                                      </p:tavLst>
                                    </p:anim>
                                    <p:animScale>
                                      <p:cBhvr>
                                        <p:cTn id="201" dur="1">
                                          <p:stCondLst>
                                            <p:cond delay="320"/>
                                          </p:stCondLst>
                                        </p:cTn>
                                        <p:tgtEl>
                                          <p:spTgt spid="14"/>
                                        </p:tgtEl>
                                      </p:cBhvr>
                                      <p:to x="100000" y="60000"/>
                                    </p:animScale>
                                    <p:animScale>
                                      <p:cBhvr>
                                        <p:cTn id="202" dur="1" decel="50000">
                                          <p:stCondLst>
                                            <p:cond delay="332"/>
                                          </p:stCondLst>
                                        </p:cTn>
                                        <p:tgtEl>
                                          <p:spTgt spid="14"/>
                                        </p:tgtEl>
                                      </p:cBhvr>
                                      <p:to x="100000" y="100000"/>
                                    </p:animScale>
                                    <p:animScale>
                                      <p:cBhvr>
                                        <p:cTn id="203" dur="1">
                                          <p:stCondLst>
                                            <p:cond delay="645"/>
                                          </p:stCondLst>
                                        </p:cTn>
                                        <p:tgtEl>
                                          <p:spTgt spid="14"/>
                                        </p:tgtEl>
                                      </p:cBhvr>
                                      <p:to x="100000" y="80000"/>
                                    </p:animScale>
                                    <p:animScale>
                                      <p:cBhvr>
                                        <p:cTn id="204" dur="1" decel="50000">
                                          <p:stCondLst>
                                            <p:cond delay="658"/>
                                          </p:stCondLst>
                                        </p:cTn>
                                        <p:tgtEl>
                                          <p:spTgt spid="14"/>
                                        </p:tgtEl>
                                      </p:cBhvr>
                                      <p:to x="100000" y="100000"/>
                                    </p:animScale>
                                    <p:animScale>
                                      <p:cBhvr>
                                        <p:cTn id="205" dur="1">
                                          <p:stCondLst>
                                            <p:cond delay="999"/>
                                          </p:stCondLst>
                                        </p:cTn>
                                        <p:tgtEl>
                                          <p:spTgt spid="14"/>
                                        </p:tgtEl>
                                      </p:cBhvr>
                                      <p:to x="100000" y="90000"/>
                                    </p:animScale>
                                    <p:animScale>
                                      <p:cBhvr>
                                        <p:cTn id="206" dur="1" decel="50000">
                                          <p:stCondLst>
                                            <p:cond delay="999"/>
                                          </p:stCondLst>
                                        </p:cTn>
                                        <p:tgtEl>
                                          <p:spTgt spid="14"/>
                                        </p:tgtEl>
                                      </p:cBhvr>
                                      <p:to x="100000" y="100000"/>
                                    </p:animScale>
                                    <p:animScale>
                                      <p:cBhvr>
                                        <p:cTn id="207" dur="1">
                                          <p:stCondLst>
                                            <p:cond delay="999"/>
                                          </p:stCondLst>
                                        </p:cTn>
                                        <p:tgtEl>
                                          <p:spTgt spid="14"/>
                                        </p:tgtEl>
                                      </p:cBhvr>
                                      <p:to x="100000" y="95000"/>
                                    </p:animScale>
                                    <p:animScale>
                                      <p:cBhvr>
                                        <p:cTn id="208" dur="1" decel="50000">
                                          <p:stCondLst>
                                            <p:cond delay="999"/>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 grpId="0" animBg="1"/>
      <p:bldP spid="5" grpId="0" animBg="1"/>
      <p:bldP spid="6" grpId="0" animBg="1"/>
      <p:bldP spid="7" grpId="0" animBg="1"/>
      <p:bldP spid="8" grpId="0"/>
      <p:bldP spid="10" grpId="0" animBg="1"/>
      <p:bldP spid="11" grpId="0" animBg="1"/>
      <p:bldP spid="13" grpId="0"/>
      <p:bldP spid="14" grpId="0"/>
      <p:bldP spid="2" grpId="0"/>
      <p:bldP spid="18" grpId="0" animBg="1"/>
      <p:bldP spid="26" grpId="0" animBg="1"/>
      <p:bldP spid="27" grpId="0" animBg="1"/>
      <p:bldP spid="28" grpId="0" animBg="1"/>
      <p:bldP spid="29" grpId="0"/>
      <p:bldP spid="30" grpId="0" animBg="1"/>
      <p:bldP spid="33" grpId="0" animBg="1"/>
      <p:bldP spid="34" grpId="0" animBg="1"/>
      <p:bldP spid="35" grpId="0" animBg="1"/>
      <p:bldP spid="36" grpId="0"/>
      <p:bldP spid="40" grpId="0" animBg="1"/>
      <p:bldP spid="15" grpId="0"/>
      <p:bldP spid="50" grpId="0"/>
      <p:bldP spid="67" grpId="0" animBg="1"/>
      <p:bldP spid="68" grpId="0" animBg="1"/>
      <p:bldP spid="5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12"/>
          <p:cNvSpPr txBox="1">
            <a:spLocks noChangeArrowheads="1"/>
          </p:cNvSpPr>
          <p:nvPr/>
        </p:nvSpPr>
        <p:spPr bwMode="auto">
          <a:xfrm>
            <a:off x="831694" y="243648"/>
            <a:ext cx="17960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概况</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30" name="菱形 29"/>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5"/>
          <p:cNvGrpSpPr/>
          <p:nvPr/>
        </p:nvGrpSpPr>
        <p:grpSpPr>
          <a:xfrm>
            <a:off x="683568" y="843558"/>
            <a:ext cx="2400301" cy="3600400"/>
            <a:chOff x="3544358" y="1541478"/>
            <a:chExt cx="2400301" cy="3200400"/>
          </a:xfrm>
          <a:solidFill>
            <a:schemeClr val="accent2"/>
          </a:solidFill>
        </p:grpSpPr>
        <p:sp>
          <p:nvSpPr>
            <p:cNvPr id="18" name="Rounded Rectangle 4"/>
            <p:cNvSpPr/>
            <p:nvPr/>
          </p:nvSpPr>
          <p:spPr>
            <a:xfrm>
              <a:off x="3544359" y="1541478"/>
              <a:ext cx="2400300" cy="3200400"/>
            </a:xfrm>
            <a:prstGeom prst="roundRect">
              <a:avLst>
                <a:gd name="adj" fmla="val 4167"/>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cs typeface="+mn-ea"/>
                <a:sym typeface="+mn-lt"/>
              </a:endParaRPr>
            </a:p>
          </p:txBody>
        </p:sp>
        <p:sp>
          <p:nvSpPr>
            <p:cNvPr id="26" name="Freeform 138"/>
            <p:cNvSpPr>
              <a:spLocks noChangeArrowheads="1"/>
            </p:cNvSpPr>
            <p:nvPr/>
          </p:nvSpPr>
          <p:spPr bwMode="auto">
            <a:xfrm>
              <a:off x="4577978" y="2059661"/>
              <a:ext cx="333062" cy="325662"/>
            </a:xfrm>
            <a:custGeom>
              <a:avLst/>
              <a:gdLst>
                <a:gd name="T0" fmla="*/ 203841 w 594"/>
                <a:gd name="T1" fmla="*/ 122628 h 581"/>
                <a:gd name="T2" fmla="*/ 201316 w 594"/>
                <a:gd name="T3" fmla="*/ 122628 h 581"/>
                <a:gd name="T4" fmla="*/ 196265 w 594"/>
                <a:gd name="T5" fmla="*/ 140301 h 581"/>
                <a:gd name="T6" fmla="*/ 196265 w 594"/>
                <a:gd name="T7" fmla="*/ 142826 h 581"/>
                <a:gd name="T8" fmla="*/ 196265 w 594"/>
                <a:gd name="T9" fmla="*/ 145351 h 581"/>
                <a:gd name="T10" fmla="*/ 196265 w 594"/>
                <a:gd name="T11" fmla="*/ 145351 h 581"/>
                <a:gd name="T12" fmla="*/ 193739 w 594"/>
                <a:gd name="T13" fmla="*/ 147875 h 581"/>
                <a:gd name="T14" fmla="*/ 185802 w 594"/>
                <a:gd name="T15" fmla="*/ 150400 h 581"/>
                <a:gd name="T16" fmla="*/ 185802 w 594"/>
                <a:gd name="T17" fmla="*/ 150400 h 581"/>
                <a:gd name="T18" fmla="*/ 155497 w 594"/>
                <a:gd name="T19" fmla="*/ 122628 h 581"/>
                <a:gd name="T20" fmla="*/ 155497 w 594"/>
                <a:gd name="T21" fmla="*/ 122628 h 581"/>
                <a:gd name="T22" fmla="*/ 50870 w 594"/>
                <a:gd name="T23" fmla="*/ 112169 h 581"/>
                <a:gd name="T24" fmla="*/ 60972 w 594"/>
                <a:gd name="T25" fmla="*/ 0 h 581"/>
                <a:gd name="T26" fmla="*/ 213943 w 594"/>
                <a:gd name="T27" fmla="*/ 10459 h 581"/>
                <a:gd name="T28" fmla="*/ 203841 w 594"/>
                <a:gd name="T29" fmla="*/ 122628 h 581"/>
                <a:gd name="T30" fmla="*/ 150446 w 594"/>
                <a:gd name="T31" fmla="*/ 132727 h 581"/>
                <a:gd name="T32" fmla="*/ 173175 w 594"/>
                <a:gd name="T33" fmla="*/ 155810 h 581"/>
                <a:gd name="T34" fmla="*/ 185802 w 594"/>
                <a:gd name="T35" fmla="*/ 168433 h 581"/>
                <a:gd name="T36" fmla="*/ 175700 w 594"/>
                <a:gd name="T37" fmla="*/ 178532 h 581"/>
                <a:gd name="T38" fmla="*/ 104266 w 594"/>
                <a:gd name="T39" fmla="*/ 178532 h 581"/>
                <a:gd name="T40" fmla="*/ 81537 w 594"/>
                <a:gd name="T41" fmla="*/ 178532 h 581"/>
                <a:gd name="T42" fmla="*/ 71074 w 594"/>
                <a:gd name="T43" fmla="*/ 178532 h 581"/>
                <a:gd name="T44" fmla="*/ 40768 w 594"/>
                <a:gd name="T45" fmla="*/ 204140 h 581"/>
                <a:gd name="T46" fmla="*/ 32831 w 594"/>
                <a:gd name="T47" fmla="*/ 209189 h 581"/>
                <a:gd name="T48" fmla="*/ 32831 w 594"/>
                <a:gd name="T49" fmla="*/ 209189 h 581"/>
                <a:gd name="T50" fmla="*/ 25255 w 594"/>
                <a:gd name="T51" fmla="*/ 204140 h 581"/>
                <a:gd name="T52" fmla="*/ 25255 w 594"/>
                <a:gd name="T53" fmla="*/ 204140 h 581"/>
                <a:gd name="T54" fmla="*/ 25255 w 594"/>
                <a:gd name="T55" fmla="*/ 201615 h 581"/>
                <a:gd name="T56" fmla="*/ 22729 w 594"/>
                <a:gd name="T57" fmla="*/ 199091 h 581"/>
                <a:gd name="T58" fmla="*/ 22729 w 594"/>
                <a:gd name="T59" fmla="*/ 178532 h 581"/>
                <a:gd name="T60" fmla="*/ 22729 w 594"/>
                <a:gd name="T61" fmla="*/ 178532 h 581"/>
                <a:gd name="T62" fmla="*/ 0 w 594"/>
                <a:gd name="T63" fmla="*/ 168433 h 581"/>
                <a:gd name="T64" fmla="*/ 0 w 594"/>
                <a:gd name="T65" fmla="*/ 51215 h 581"/>
                <a:gd name="T66" fmla="*/ 40768 w 594"/>
                <a:gd name="T67" fmla="*/ 40756 h 581"/>
                <a:gd name="T68" fmla="*/ 60972 w 594"/>
                <a:gd name="T69" fmla="*/ 132727 h 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94" h="581">
                  <a:moveTo>
                    <a:pt x="565" y="340"/>
                  </a:moveTo>
                  <a:lnTo>
                    <a:pt x="565" y="340"/>
                  </a:lnTo>
                  <a:cubicBezTo>
                    <a:pt x="558" y="340"/>
                    <a:pt x="558" y="340"/>
                    <a:pt x="558" y="340"/>
                  </a:cubicBezTo>
                  <a:cubicBezTo>
                    <a:pt x="544" y="340"/>
                    <a:pt x="544" y="340"/>
                    <a:pt x="544" y="340"/>
                  </a:cubicBezTo>
                  <a:cubicBezTo>
                    <a:pt x="544" y="389"/>
                    <a:pt x="544" y="389"/>
                    <a:pt x="544" y="389"/>
                  </a:cubicBezTo>
                  <a:lnTo>
                    <a:pt x="544" y="396"/>
                  </a:lnTo>
                  <a:cubicBezTo>
                    <a:pt x="544" y="396"/>
                    <a:pt x="544" y="396"/>
                    <a:pt x="544" y="403"/>
                  </a:cubicBezTo>
                  <a:lnTo>
                    <a:pt x="537" y="410"/>
                  </a:lnTo>
                  <a:cubicBezTo>
                    <a:pt x="530" y="417"/>
                    <a:pt x="523" y="417"/>
                    <a:pt x="515" y="417"/>
                  </a:cubicBezTo>
                  <a:cubicBezTo>
                    <a:pt x="508" y="417"/>
                    <a:pt x="501" y="417"/>
                    <a:pt x="501" y="410"/>
                  </a:cubicBezTo>
                  <a:cubicBezTo>
                    <a:pt x="431" y="340"/>
                    <a:pt x="431" y="340"/>
                    <a:pt x="431" y="340"/>
                  </a:cubicBezTo>
                  <a:cubicBezTo>
                    <a:pt x="169" y="340"/>
                    <a:pt x="169" y="340"/>
                    <a:pt x="169" y="340"/>
                  </a:cubicBezTo>
                  <a:cubicBezTo>
                    <a:pt x="155" y="340"/>
                    <a:pt x="141" y="332"/>
                    <a:pt x="141" y="311"/>
                  </a:cubicBezTo>
                  <a:cubicBezTo>
                    <a:pt x="141" y="29"/>
                    <a:pt x="141" y="29"/>
                    <a:pt x="141" y="29"/>
                  </a:cubicBezTo>
                  <a:cubicBezTo>
                    <a:pt x="141" y="14"/>
                    <a:pt x="155" y="0"/>
                    <a:pt x="169" y="0"/>
                  </a:cubicBezTo>
                  <a:cubicBezTo>
                    <a:pt x="565" y="0"/>
                    <a:pt x="565" y="0"/>
                    <a:pt x="565" y="0"/>
                  </a:cubicBezTo>
                  <a:cubicBezTo>
                    <a:pt x="579" y="0"/>
                    <a:pt x="593" y="14"/>
                    <a:pt x="593" y="29"/>
                  </a:cubicBezTo>
                  <a:cubicBezTo>
                    <a:pt x="593" y="311"/>
                    <a:pt x="593" y="311"/>
                    <a:pt x="593" y="311"/>
                  </a:cubicBezTo>
                  <a:cubicBezTo>
                    <a:pt x="593" y="332"/>
                    <a:pt x="579" y="340"/>
                    <a:pt x="565" y="340"/>
                  </a:cubicBezTo>
                  <a:close/>
                  <a:moveTo>
                    <a:pt x="417" y="368"/>
                  </a:moveTo>
                  <a:lnTo>
                    <a:pt x="417" y="368"/>
                  </a:lnTo>
                  <a:cubicBezTo>
                    <a:pt x="480" y="432"/>
                    <a:pt x="480" y="432"/>
                    <a:pt x="480" y="432"/>
                  </a:cubicBezTo>
                  <a:cubicBezTo>
                    <a:pt x="487" y="439"/>
                    <a:pt x="501" y="446"/>
                    <a:pt x="515" y="446"/>
                  </a:cubicBezTo>
                  <a:cubicBezTo>
                    <a:pt x="515" y="467"/>
                    <a:pt x="515" y="467"/>
                    <a:pt x="515" y="467"/>
                  </a:cubicBezTo>
                  <a:cubicBezTo>
                    <a:pt x="515" y="481"/>
                    <a:pt x="508" y="495"/>
                    <a:pt x="487" y="495"/>
                  </a:cubicBezTo>
                  <a:cubicBezTo>
                    <a:pt x="289" y="495"/>
                    <a:pt x="289" y="495"/>
                    <a:pt x="289" y="495"/>
                  </a:cubicBezTo>
                  <a:cubicBezTo>
                    <a:pt x="226" y="495"/>
                    <a:pt x="226" y="495"/>
                    <a:pt x="226" y="495"/>
                  </a:cubicBezTo>
                  <a:cubicBezTo>
                    <a:pt x="197" y="495"/>
                    <a:pt x="197" y="495"/>
                    <a:pt x="197" y="495"/>
                  </a:cubicBezTo>
                  <a:cubicBezTo>
                    <a:pt x="190" y="495"/>
                    <a:pt x="190" y="495"/>
                    <a:pt x="190" y="495"/>
                  </a:cubicBezTo>
                  <a:cubicBezTo>
                    <a:pt x="113" y="566"/>
                    <a:pt x="113" y="566"/>
                    <a:pt x="113" y="566"/>
                  </a:cubicBezTo>
                  <a:cubicBezTo>
                    <a:pt x="106" y="573"/>
                    <a:pt x="99" y="580"/>
                    <a:pt x="91" y="580"/>
                  </a:cubicBezTo>
                  <a:cubicBezTo>
                    <a:pt x="84" y="580"/>
                    <a:pt x="77" y="573"/>
                    <a:pt x="77" y="566"/>
                  </a:cubicBezTo>
                  <a:cubicBezTo>
                    <a:pt x="70" y="566"/>
                    <a:pt x="70" y="566"/>
                    <a:pt x="70" y="566"/>
                  </a:cubicBezTo>
                  <a:lnTo>
                    <a:pt x="70" y="559"/>
                  </a:lnTo>
                  <a:cubicBezTo>
                    <a:pt x="70" y="559"/>
                    <a:pt x="63" y="559"/>
                    <a:pt x="63" y="552"/>
                  </a:cubicBezTo>
                  <a:cubicBezTo>
                    <a:pt x="63" y="495"/>
                    <a:pt x="63" y="495"/>
                    <a:pt x="63" y="495"/>
                  </a:cubicBezTo>
                  <a:cubicBezTo>
                    <a:pt x="28" y="495"/>
                    <a:pt x="28" y="495"/>
                    <a:pt x="28" y="495"/>
                  </a:cubicBezTo>
                  <a:cubicBezTo>
                    <a:pt x="14" y="495"/>
                    <a:pt x="0" y="481"/>
                    <a:pt x="0" y="467"/>
                  </a:cubicBezTo>
                  <a:cubicBezTo>
                    <a:pt x="0" y="142"/>
                    <a:pt x="0" y="142"/>
                    <a:pt x="0" y="142"/>
                  </a:cubicBezTo>
                  <a:cubicBezTo>
                    <a:pt x="0" y="128"/>
                    <a:pt x="14" y="113"/>
                    <a:pt x="28" y="113"/>
                  </a:cubicBezTo>
                  <a:cubicBezTo>
                    <a:pt x="113" y="113"/>
                    <a:pt x="113" y="113"/>
                    <a:pt x="113" y="113"/>
                  </a:cubicBezTo>
                  <a:cubicBezTo>
                    <a:pt x="113" y="311"/>
                    <a:pt x="113" y="311"/>
                    <a:pt x="113" y="311"/>
                  </a:cubicBezTo>
                  <a:cubicBezTo>
                    <a:pt x="113" y="347"/>
                    <a:pt x="141" y="368"/>
                    <a:pt x="169" y="368"/>
                  </a:cubicBezTo>
                  <a:lnTo>
                    <a:pt x="417" y="36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ea typeface="微软雅黑" panose="020B0503020204020204" pitchFamily="34" charset="-122"/>
                <a:cs typeface="+mn-ea"/>
                <a:sym typeface="+mn-lt"/>
              </a:endParaRPr>
            </a:p>
          </p:txBody>
        </p:sp>
        <p:sp>
          <p:nvSpPr>
            <p:cNvPr id="21" name="TextBox 28"/>
            <p:cNvSpPr txBox="1"/>
            <p:nvPr/>
          </p:nvSpPr>
          <p:spPr>
            <a:xfrm>
              <a:off x="3544358" y="1559250"/>
              <a:ext cx="2400300" cy="269897"/>
            </a:xfrm>
            <a:prstGeom prst="rect">
              <a:avLst/>
            </a:prstGeom>
            <a:grpFill/>
          </p:spPr>
          <p:txBody>
            <a:bodyPr wrap="square" lIns="36000" rIns="36000" rtlCol="0">
              <a:spAutoFit/>
            </a:bodyPr>
            <a:lstStyle/>
            <a:p>
              <a:pPr algn="ctr">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3" name="Rounded Rectangle 39"/>
            <p:cNvSpPr/>
            <p:nvPr/>
          </p:nvSpPr>
          <p:spPr>
            <a:xfrm>
              <a:off x="3943121" y="4196690"/>
              <a:ext cx="1602773" cy="356315"/>
            </a:xfrm>
            <a:prstGeom prst="roundRect">
              <a:avLst>
                <a:gd name="adj" fmla="val 50000"/>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ea typeface="微软雅黑" panose="020B0503020204020204" pitchFamily="34" charset="-122"/>
                  <a:cs typeface="+mn-ea"/>
                  <a:sym typeface="+mn-lt"/>
                </a:rPr>
                <a:t>网</a:t>
              </a:r>
              <a:r>
                <a:rPr lang="zh-CN" altLang="en-US" sz="1600" dirty="0" smtClean="0">
                  <a:solidFill>
                    <a:schemeClr val="tx1">
                      <a:lumMod val="65000"/>
                      <a:lumOff val="35000"/>
                    </a:schemeClr>
                  </a:solidFill>
                  <a:ea typeface="微软雅黑" panose="020B0503020204020204" pitchFamily="34" charset="-122"/>
                  <a:cs typeface="+mn-ea"/>
                  <a:sym typeface="+mn-lt"/>
                </a:rPr>
                <a:t>报前台</a:t>
              </a:r>
              <a:endParaRPr lang="en-US" sz="1600" dirty="0">
                <a:solidFill>
                  <a:schemeClr val="tx1">
                    <a:lumMod val="65000"/>
                    <a:lumOff val="35000"/>
                  </a:schemeClr>
                </a:solidFill>
                <a:ea typeface="微软雅黑" panose="020B0503020204020204" pitchFamily="34" charset="-122"/>
                <a:cs typeface="+mn-ea"/>
                <a:sym typeface="+mn-lt"/>
              </a:endParaRPr>
            </a:p>
          </p:txBody>
        </p:sp>
      </p:grpSp>
      <p:grpSp>
        <p:nvGrpSpPr>
          <p:cNvPr id="27" name="Group 7"/>
          <p:cNvGrpSpPr/>
          <p:nvPr/>
        </p:nvGrpSpPr>
        <p:grpSpPr>
          <a:xfrm>
            <a:off x="3388140" y="843558"/>
            <a:ext cx="2400300" cy="3600400"/>
            <a:chOff x="6248930" y="1541478"/>
            <a:chExt cx="2400300" cy="3200400"/>
          </a:xfrm>
          <a:solidFill>
            <a:schemeClr val="accent2"/>
          </a:solidFill>
        </p:grpSpPr>
        <p:sp>
          <p:nvSpPr>
            <p:cNvPr id="28" name="Rounded Rectangle 32"/>
            <p:cNvSpPr/>
            <p:nvPr/>
          </p:nvSpPr>
          <p:spPr>
            <a:xfrm>
              <a:off x="6248930" y="1541478"/>
              <a:ext cx="2400300" cy="3200400"/>
            </a:xfrm>
            <a:prstGeom prst="roundRect">
              <a:avLst>
                <a:gd name="adj" fmla="val 4167"/>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cs typeface="+mn-ea"/>
                <a:sym typeface="+mn-lt"/>
              </a:endParaRPr>
            </a:p>
          </p:txBody>
        </p:sp>
        <p:sp>
          <p:nvSpPr>
            <p:cNvPr id="50" name="Freeform 98"/>
            <p:cNvSpPr>
              <a:spLocks noChangeArrowheads="1"/>
            </p:cNvSpPr>
            <p:nvPr/>
          </p:nvSpPr>
          <p:spPr bwMode="auto">
            <a:xfrm>
              <a:off x="7294848" y="2054727"/>
              <a:ext cx="273853" cy="335530"/>
            </a:xfrm>
            <a:custGeom>
              <a:avLst/>
              <a:gdLst>
                <a:gd name="T0" fmla="*/ 165736 w 488"/>
                <a:gd name="T1" fmla="*/ 215541 h 601"/>
                <a:gd name="T2" fmla="*/ 165736 w 488"/>
                <a:gd name="T3" fmla="*/ 215541 h 601"/>
                <a:gd name="T4" fmla="*/ 10110 w 488"/>
                <a:gd name="T5" fmla="*/ 215541 h 601"/>
                <a:gd name="T6" fmla="*/ 0 w 488"/>
                <a:gd name="T7" fmla="*/ 205482 h 601"/>
                <a:gd name="T8" fmla="*/ 0 w 488"/>
                <a:gd name="T9" fmla="*/ 116751 h 601"/>
                <a:gd name="T10" fmla="*/ 10110 w 488"/>
                <a:gd name="T11" fmla="*/ 106333 h 601"/>
                <a:gd name="T12" fmla="*/ 25276 w 488"/>
                <a:gd name="T13" fmla="*/ 106333 h 601"/>
                <a:gd name="T14" fmla="*/ 25276 w 488"/>
                <a:gd name="T15" fmla="*/ 60711 h 601"/>
                <a:gd name="T16" fmla="*/ 86659 w 488"/>
                <a:gd name="T17" fmla="*/ 0 h 601"/>
                <a:gd name="T18" fmla="*/ 147682 w 488"/>
                <a:gd name="T19" fmla="*/ 60711 h 601"/>
                <a:gd name="T20" fmla="*/ 147682 w 488"/>
                <a:gd name="T21" fmla="*/ 106333 h 601"/>
                <a:gd name="T22" fmla="*/ 165736 w 488"/>
                <a:gd name="T23" fmla="*/ 106333 h 601"/>
                <a:gd name="T24" fmla="*/ 175846 w 488"/>
                <a:gd name="T25" fmla="*/ 116751 h 601"/>
                <a:gd name="T26" fmla="*/ 175846 w 488"/>
                <a:gd name="T27" fmla="*/ 205482 h 601"/>
                <a:gd name="T28" fmla="*/ 165736 w 488"/>
                <a:gd name="T29" fmla="*/ 215541 h 601"/>
                <a:gd name="T30" fmla="*/ 76549 w 488"/>
                <a:gd name="T31" fmla="*/ 164889 h 601"/>
                <a:gd name="T32" fmla="*/ 76549 w 488"/>
                <a:gd name="T33" fmla="*/ 164889 h 601"/>
                <a:gd name="T34" fmla="*/ 76549 w 488"/>
                <a:gd name="T35" fmla="*/ 185365 h 601"/>
                <a:gd name="T36" fmla="*/ 86659 w 488"/>
                <a:gd name="T37" fmla="*/ 195424 h 601"/>
                <a:gd name="T38" fmla="*/ 96769 w 488"/>
                <a:gd name="T39" fmla="*/ 185365 h 601"/>
                <a:gd name="T40" fmla="*/ 96769 w 488"/>
                <a:gd name="T41" fmla="*/ 164889 h 601"/>
                <a:gd name="T42" fmla="*/ 106880 w 488"/>
                <a:gd name="T43" fmla="*/ 147286 h 601"/>
                <a:gd name="T44" fmla="*/ 86659 w 488"/>
                <a:gd name="T45" fmla="*/ 126810 h 601"/>
                <a:gd name="T46" fmla="*/ 66078 w 488"/>
                <a:gd name="T47" fmla="*/ 147286 h 601"/>
                <a:gd name="T48" fmla="*/ 76549 w 488"/>
                <a:gd name="T49" fmla="*/ 164889 h 601"/>
                <a:gd name="T50" fmla="*/ 127461 w 488"/>
                <a:gd name="T51" fmla="*/ 60711 h 601"/>
                <a:gd name="T52" fmla="*/ 127461 w 488"/>
                <a:gd name="T53" fmla="*/ 60711 h 601"/>
                <a:gd name="T54" fmla="*/ 86659 w 488"/>
                <a:gd name="T55" fmla="*/ 20117 h 601"/>
                <a:gd name="T56" fmla="*/ 45857 w 488"/>
                <a:gd name="T57" fmla="*/ 60711 h 601"/>
                <a:gd name="T58" fmla="*/ 45857 w 488"/>
                <a:gd name="T59" fmla="*/ 106333 h 601"/>
                <a:gd name="T60" fmla="*/ 127461 w 488"/>
                <a:gd name="T61" fmla="*/ 106333 h 601"/>
                <a:gd name="T62" fmla="*/ 127461 w 488"/>
                <a:gd name="T63" fmla="*/ 60711 h 60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8" h="601">
                  <a:moveTo>
                    <a:pt x="459" y="600"/>
                  </a:moveTo>
                  <a:lnTo>
                    <a:pt x="459" y="600"/>
                  </a:lnTo>
                  <a:cubicBezTo>
                    <a:pt x="28" y="600"/>
                    <a:pt x="28" y="600"/>
                    <a:pt x="28" y="600"/>
                  </a:cubicBezTo>
                  <a:cubicBezTo>
                    <a:pt x="7" y="600"/>
                    <a:pt x="0" y="586"/>
                    <a:pt x="0" y="572"/>
                  </a:cubicBezTo>
                  <a:cubicBezTo>
                    <a:pt x="0" y="325"/>
                    <a:pt x="0" y="325"/>
                    <a:pt x="0" y="325"/>
                  </a:cubicBezTo>
                  <a:cubicBezTo>
                    <a:pt x="0" y="311"/>
                    <a:pt x="7" y="296"/>
                    <a:pt x="28" y="296"/>
                  </a:cubicBezTo>
                  <a:cubicBezTo>
                    <a:pt x="70" y="296"/>
                    <a:pt x="70" y="296"/>
                    <a:pt x="70" y="296"/>
                  </a:cubicBezTo>
                  <a:cubicBezTo>
                    <a:pt x="70" y="169"/>
                    <a:pt x="70" y="169"/>
                    <a:pt x="70" y="169"/>
                  </a:cubicBezTo>
                  <a:cubicBezTo>
                    <a:pt x="70" y="70"/>
                    <a:pt x="148" y="0"/>
                    <a:pt x="240" y="0"/>
                  </a:cubicBezTo>
                  <a:cubicBezTo>
                    <a:pt x="339" y="0"/>
                    <a:pt x="409" y="70"/>
                    <a:pt x="409" y="169"/>
                  </a:cubicBezTo>
                  <a:cubicBezTo>
                    <a:pt x="409" y="296"/>
                    <a:pt x="409" y="296"/>
                    <a:pt x="409" y="296"/>
                  </a:cubicBezTo>
                  <a:cubicBezTo>
                    <a:pt x="459" y="296"/>
                    <a:pt x="459" y="296"/>
                    <a:pt x="459" y="296"/>
                  </a:cubicBezTo>
                  <a:cubicBezTo>
                    <a:pt x="473" y="296"/>
                    <a:pt x="487" y="311"/>
                    <a:pt x="487" y="325"/>
                  </a:cubicBezTo>
                  <a:cubicBezTo>
                    <a:pt x="487" y="572"/>
                    <a:pt x="487" y="572"/>
                    <a:pt x="487" y="572"/>
                  </a:cubicBezTo>
                  <a:cubicBezTo>
                    <a:pt x="487" y="586"/>
                    <a:pt x="473" y="600"/>
                    <a:pt x="459" y="600"/>
                  </a:cubicBezTo>
                  <a:close/>
                  <a:moveTo>
                    <a:pt x="212" y="459"/>
                  </a:moveTo>
                  <a:lnTo>
                    <a:pt x="212" y="459"/>
                  </a:lnTo>
                  <a:cubicBezTo>
                    <a:pt x="212" y="516"/>
                    <a:pt x="212" y="516"/>
                    <a:pt x="212" y="516"/>
                  </a:cubicBezTo>
                  <a:cubicBezTo>
                    <a:pt x="212" y="530"/>
                    <a:pt x="226" y="544"/>
                    <a:pt x="240" y="544"/>
                  </a:cubicBezTo>
                  <a:cubicBezTo>
                    <a:pt x="261" y="544"/>
                    <a:pt x="268" y="530"/>
                    <a:pt x="268" y="516"/>
                  </a:cubicBezTo>
                  <a:cubicBezTo>
                    <a:pt x="268" y="459"/>
                    <a:pt x="268" y="459"/>
                    <a:pt x="268" y="459"/>
                  </a:cubicBezTo>
                  <a:cubicBezTo>
                    <a:pt x="289" y="452"/>
                    <a:pt x="296" y="431"/>
                    <a:pt x="296" y="410"/>
                  </a:cubicBezTo>
                  <a:cubicBezTo>
                    <a:pt x="296" y="381"/>
                    <a:pt x="275" y="353"/>
                    <a:pt x="240" y="353"/>
                  </a:cubicBezTo>
                  <a:cubicBezTo>
                    <a:pt x="212" y="353"/>
                    <a:pt x="183" y="381"/>
                    <a:pt x="183" y="410"/>
                  </a:cubicBezTo>
                  <a:cubicBezTo>
                    <a:pt x="183" y="431"/>
                    <a:pt x="198" y="452"/>
                    <a:pt x="212" y="459"/>
                  </a:cubicBezTo>
                  <a:close/>
                  <a:moveTo>
                    <a:pt x="353" y="169"/>
                  </a:moveTo>
                  <a:lnTo>
                    <a:pt x="353" y="169"/>
                  </a:lnTo>
                  <a:cubicBezTo>
                    <a:pt x="353" y="106"/>
                    <a:pt x="304" y="56"/>
                    <a:pt x="240" y="56"/>
                  </a:cubicBezTo>
                  <a:cubicBezTo>
                    <a:pt x="176" y="56"/>
                    <a:pt x="127" y="106"/>
                    <a:pt x="127" y="169"/>
                  </a:cubicBezTo>
                  <a:cubicBezTo>
                    <a:pt x="127" y="296"/>
                    <a:pt x="127" y="296"/>
                    <a:pt x="127" y="296"/>
                  </a:cubicBezTo>
                  <a:cubicBezTo>
                    <a:pt x="353" y="296"/>
                    <a:pt x="353" y="296"/>
                    <a:pt x="353" y="296"/>
                  </a:cubicBezTo>
                  <a:lnTo>
                    <a:pt x="353" y="16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en-US">
                <a:ea typeface="微软雅黑" panose="020B0503020204020204" pitchFamily="34" charset="-122"/>
                <a:cs typeface="+mn-ea"/>
                <a:sym typeface="+mn-lt"/>
              </a:endParaRPr>
            </a:p>
          </p:txBody>
        </p:sp>
        <p:sp>
          <p:nvSpPr>
            <p:cNvPr id="36" name="TextBox 29"/>
            <p:cNvSpPr txBox="1"/>
            <p:nvPr/>
          </p:nvSpPr>
          <p:spPr>
            <a:xfrm>
              <a:off x="6352670" y="1925526"/>
              <a:ext cx="2160240" cy="2298097"/>
            </a:xfrm>
            <a:prstGeom prst="rect">
              <a:avLst/>
            </a:prstGeom>
            <a:grpFill/>
          </p:spPr>
          <p:txBody>
            <a:bodyPr wrap="square" lIns="36000" rIns="36000" rtlCol="0">
              <a:spAutoFit/>
            </a:bodyPr>
            <a:lstStyle/>
            <a:p>
              <a:pP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报名工作开始前，各级地方注协需要进行报名初始化。</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报名期间，各级注协进行非常规资格审核（学历或职称没通过）、照片审核等操作（涉及功能：资格审核、照片审核）、对账等操作</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gn="ctr">
                <a:lnSpc>
                  <a:spcPct val="15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1" name="Group 12"/>
          <p:cNvGrpSpPr/>
          <p:nvPr/>
        </p:nvGrpSpPr>
        <p:grpSpPr>
          <a:xfrm>
            <a:off x="6060132" y="843558"/>
            <a:ext cx="2400300" cy="3600400"/>
            <a:chOff x="8953500" y="1541478"/>
            <a:chExt cx="2400300" cy="3200400"/>
          </a:xfrm>
          <a:solidFill>
            <a:schemeClr val="accent2"/>
          </a:solidFill>
        </p:grpSpPr>
        <p:sp>
          <p:nvSpPr>
            <p:cNvPr id="52" name="Rounded Rectangle 6"/>
            <p:cNvSpPr/>
            <p:nvPr/>
          </p:nvSpPr>
          <p:spPr>
            <a:xfrm>
              <a:off x="8953500" y="1541478"/>
              <a:ext cx="2400300" cy="3200400"/>
            </a:xfrm>
            <a:prstGeom prst="roundRect">
              <a:avLst>
                <a:gd name="adj" fmla="val 4167"/>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微软雅黑" panose="020B0503020204020204" pitchFamily="34" charset="-122"/>
                <a:cs typeface="+mn-ea"/>
                <a:sym typeface="+mn-lt"/>
              </a:endParaRPr>
            </a:p>
          </p:txBody>
        </p:sp>
        <p:sp>
          <p:nvSpPr>
            <p:cNvPr id="55" name="TextBox 30"/>
            <p:cNvSpPr txBox="1"/>
            <p:nvPr/>
          </p:nvSpPr>
          <p:spPr>
            <a:xfrm>
              <a:off x="9160982" y="2181558"/>
              <a:ext cx="1944216" cy="1559423"/>
            </a:xfrm>
            <a:prstGeom prst="rect">
              <a:avLst/>
            </a:prstGeom>
            <a:grpFill/>
          </p:spPr>
          <p:txBody>
            <a:bodyPr wrap="square" lIns="36000" rIns="36000" rtlCol="0">
              <a:spAutoFit/>
            </a:bodyPr>
            <a:lstStyle/>
            <a:p>
              <a:pPr>
                <a:lnSpc>
                  <a:spcPct val="150000"/>
                </a:lnSpc>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1.</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日常考务工作的管理平台。</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2</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报名管理、考场管理、成绩管理、免试管理、成绩复核、违规管理、合格管理、权限管理等。</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61" name="Rounded Rectangle 39"/>
          <p:cNvSpPr/>
          <p:nvPr/>
        </p:nvSpPr>
        <p:spPr>
          <a:xfrm>
            <a:off x="3761315" y="3795886"/>
            <a:ext cx="1602773" cy="444502"/>
          </a:xfrm>
          <a:prstGeom prst="roundRect">
            <a:avLst>
              <a:gd name="adj" fmla="val 50000"/>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tx1">
                    <a:lumMod val="65000"/>
                    <a:lumOff val="35000"/>
                  </a:schemeClr>
                </a:solidFill>
                <a:ea typeface="微软雅黑" panose="020B0503020204020204" pitchFamily="34" charset="-122"/>
                <a:cs typeface="+mn-ea"/>
                <a:sym typeface="+mn-lt"/>
              </a:rPr>
              <a:t>网</a:t>
            </a:r>
            <a:r>
              <a:rPr lang="zh-CN" altLang="en-US" sz="1600" dirty="0" smtClean="0">
                <a:solidFill>
                  <a:schemeClr val="tx1">
                    <a:lumMod val="65000"/>
                    <a:lumOff val="35000"/>
                  </a:schemeClr>
                </a:solidFill>
                <a:ea typeface="微软雅黑" panose="020B0503020204020204" pitchFamily="34" charset="-122"/>
                <a:cs typeface="+mn-ea"/>
                <a:sym typeface="+mn-lt"/>
              </a:rPr>
              <a:t>报后台</a:t>
            </a:r>
            <a:endParaRPr lang="en-US" sz="1600" dirty="0">
              <a:solidFill>
                <a:schemeClr val="tx1">
                  <a:lumMod val="65000"/>
                  <a:lumOff val="35000"/>
                </a:schemeClr>
              </a:solidFill>
              <a:ea typeface="微软雅黑" panose="020B0503020204020204" pitchFamily="34" charset="-122"/>
              <a:cs typeface="+mn-ea"/>
              <a:sym typeface="+mn-lt"/>
            </a:endParaRPr>
          </a:p>
        </p:txBody>
      </p:sp>
      <p:sp>
        <p:nvSpPr>
          <p:cNvPr id="62" name="Rounded Rectangle 39"/>
          <p:cNvSpPr/>
          <p:nvPr/>
        </p:nvSpPr>
        <p:spPr>
          <a:xfrm>
            <a:off x="6425611" y="3795886"/>
            <a:ext cx="1602773" cy="444502"/>
          </a:xfrm>
          <a:prstGeom prst="roundRect">
            <a:avLst>
              <a:gd name="adj" fmla="val 50000"/>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solidFill>
                  <a:schemeClr val="tx1">
                    <a:lumMod val="65000"/>
                    <a:lumOff val="35000"/>
                  </a:schemeClr>
                </a:solidFill>
                <a:ea typeface="微软雅黑" panose="020B0503020204020204" pitchFamily="34" charset="-122"/>
                <a:cs typeface="+mn-ea"/>
                <a:sym typeface="+mn-lt"/>
              </a:rPr>
              <a:t>考务管理</a:t>
            </a:r>
            <a:endParaRPr lang="en-US" sz="1600" dirty="0">
              <a:solidFill>
                <a:schemeClr val="tx1">
                  <a:lumMod val="65000"/>
                  <a:lumOff val="35000"/>
                </a:schemeClr>
              </a:solidFill>
              <a:ea typeface="微软雅黑" panose="020B0503020204020204" pitchFamily="34" charset="-122"/>
              <a:cs typeface="+mn-ea"/>
              <a:sym typeface="+mn-lt"/>
            </a:endParaRPr>
          </a:p>
        </p:txBody>
      </p:sp>
      <p:sp>
        <p:nvSpPr>
          <p:cNvPr id="2" name="矩形 1"/>
          <p:cNvSpPr/>
          <p:nvPr/>
        </p:nvSpPr>
        <p:spPr>
          <a:xfrm>
            <a:off x="809688" y="987574"/>
            <a:ext cx="2148058" cy="2677656"/>
          </a:xfrm>
          <a:prstGeom prst="rect">
            <a:avLst/>
          </a:prstGeom>
        </p:spPr>
        <p:txBody>
          <a:bodyPr wrap="square">
            <a:spAutoFit/>
          </a:bodyPr>
          <a:lstStyle/>
          <a:p>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报名期间填写报名信息，照片上传，学历认证，网上交费，状态查询等。</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spcBef>
                <a:spcPct val="0"/>
              </a:spcBef>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报名结束</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后应届生</a:t>
            </a:r>
            <a:r>
              <a:rPr lang="zh-CN"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毕业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学历认证状态查询</a:t>
            </a:r>
            <a:r>
              <a:rPr lang="zh-CN"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，下载准考证。 </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spcBef>
                <a:spcPct val="0"/>
              </a:spcBef>
              <a:buClrTx/>
              <a:buSzTx/>
              <a:buNone/>
            </a:pP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spcBef>
                <a:spcPct val="0"/>
              </a:spcBef>
              <a:buClrTx/>
              <a:buSzTx/>
              <a:buNone/>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考试结束后</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当年、最近五年成绩查询（含复核通过和免试合格）</a:t>
            </a:r>
            <a:r>
              <a:rPr lang="zh-CN"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申请成绩复核、查询复核结果。</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spcBef>
                <a:spcPct val="0"/>
              </a:spcBef>
            </a:pP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spcBef>
                <a:spcPct val="0"/>
              </a:spcBef>
            </a:pP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日常可查询考试信息公告、密码找回等</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000"/>
                                        <p:tgtEl>
                                          <p:spTgt spid="61"/>
                                        </p:tgtEl>
                                      </p:cBhvr>
                                    </p:animEffect>
                                    <p:anim calcmode="lin" valueType="num">
                                      <p:cBhvr>
                                        <p:cTn id="23" dur="1000" fill="hold"/>
                                        <p:tgtEl>
                                          <p:spTgt spid="61"/>
                                        </p:tgtEl>
                                        <p:attrNameLst>
                                          <p:attrName>ppt_x</p:attrName>
                                        </p:attrNameLst>
                                      </p:cBhvr>
                                      <p:tavLst>
                                        <p:tav tm="0">
                                          <p:val>
                                            <p:strVal val="#ppt_x"/>
                                          </p:val>
                                        </p:tav>
                                        <p:tav tm="100000">
                                          <p:val>
                                            <p:strVal val="#ppt_x"/>
                                          </p:val>
                                        </p:tav>
                                      </p:tavLst>
                                    </p:anim>
                                    <p:anim calcmode="lin" valueType="num">
                                      <p:cBhvr>
                                        <p:cTn id="24" dur="1000" fill="hold"/>
                                        <p:tgtEl>
                                          <p:spTgt spid="6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2"/>
                                        </p:tgtEl>
                                        <p:attrNameLst>
                                          <p:attrName>style.visibility</p:attrName>
                                        </p:attrNameLst>
                                      </p:cBhvr>
                                      <p:to>
                                        <p:strVal val="visible"/>
                                      </p:to>
                                    </p:set>
                                    <p:animEffect transition="in" filter="fade">
                                      <p:cBhvr>
                                        <p:cTn id="27" dur="1000"/>
                                        <p:tgtEl>
                                          <p:spTgt spid="62"/>
                                        </p:tgtEl>
                                      </p:cBhvr>
                                    </p:animEffect>
                                    <p:anim calcmode="lin" valueType="num">
                                      <p:cBhvr>
                                        <p:cTn id="28" dur="1000" fill="hold"/>
                                        <p:tgtEl>
                                          <p:spTgt spid="62"/>
                                        </p:tgtEl>
                                        <p:attrNameLst>
                                          <p:attrName>ppt_x</p:attrName>
                                        </p:attrNameLst>
                                      </p:cBhvr>
                                      <p:tavLst>
                                        <p:tav tm="0">
                                          <p:val>
                                            <p:strVal val="#ppt_x"/>
                                          </p:val>
                                        </p:tav>
                                        <p:tav tm="100000">
                                          <p:val>
                                            <p:strVal val="#ppt_x"/>
                                          </p:val>
                                        </p:tav>
                                      </p:tavLst>
                                    </p:anim>
                                    <p:anim calcmode="lin" valueType="num">
                                      <p:cBhvr>
                                        <p:cTn id="29" dur="1000" fill="hold"/>
                                        <p:tgtEl>
                                          <p:spTgt spid="6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8"/>
          <p:cNvSpPr txBox="1"/>
          <p:nvPr/>
        </p:nvSpPr>
        <p:spPr>
          <a:xfrm>
            <a:off x="3320660" y="2096670"/>
            <a:ext cx="4478143" cy="984885"/>
          </a:xfrm>
          <a:prstGeom prst="rect">
            <a:avLst/>
          </a:prstGeom>
          <a:noFill/>
        </p:spPr>
        <p:txBody>
          <a:bodyPr wrap="square" lIns="0" tIns="0" rIns="0" bIns="0"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网上报名</a:t>
            </a:r>
            <a: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系统（</a:t>
            </a:r>
            <a:r>
              <a:rPr lang="en-US" altLang="zh-CN"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PC</a:t>
            </a:r>
            <a: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端）</a:t>
            </a:r>
            <a:b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br>
            <a: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                      </a:t>
            </a:r>
            <a:r>
              <a:rPr lang="en-US" altLang="zh-CN" sz="20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面向考生</a:t>
            </a:r>
            <a:endParaRPr lang="en-GB" altLang="zh-CN" sz="2000"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1835696" y="1643920"/>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02</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8"/>
                                        </p:tgtEl>
                                      </p:cBhvr>
                                    </p:animEffect>
                                    <p:animScale>
                                      <p:cBhvr>
                                        <p:cTn id="15" dur="250" autoRev="1" fill="hold"/>
                                        <p:tgtEl>
                                          <p:spTgt spid="28"/>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6"/>
                                        </p:tgtEl>
                                        <p:attrNameLst>
                                          <p:attrName>style.visibility</p:attrName>
                                        </p:attrNameLst>
                                      </p:cBhvr>
                                      <p:to>
                                        <p:strVal val="visible"/>
                                      </p:to>
                                    </p:set>
                                    <p:animEffect transition="in" filter="wipe(left)">
                                      <p:cBhvr>
                                        <p:cTn id="19" dur="200"/>
                                        <p:tgtEl>
                                          <p:spTgt spid="26"/>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6"/>
                                        </p:tgtEl>
                                      </p:cBhvr>
                                      <p:to x="80000" y="100000"/>
                                    </p:animScale>
                                    <p:anim by="(#ppt_w*0.10)" calcmode="lin" valueType="num">
                                      <p:cBhvr>
                                        <p:cTn id="22" dur="50" autoRev="1" fill="hold">
                                          <p:stCondLst>
                                            <p:cond delay="0"/>
                                          </p:stCondLst>
                                        </p:cTn>
                                        <p:tgtEl>
                                          <p:spTgt spid="26"/>
                                        </p:tgtEl>
                                        <p:attrNameLst>
                                          <p:attrName>ppt_x</p:attrName>
                                        </p:attrNameLst>
                                      </p:cBhvr>
                                    </p:anim>
                                    <p:anim by="(-#ppt_w*0.10)" calcmode="lin" valueType="num">
                                      <p:cBhvr>
                                        <p:cTn id="23" dur="50" autoRev="1" fill="hold">
                                          <p:stCondLst>
                                            <p:cond delay="0"/>
                                          </p:stCondLst>
                                        </p:cTn>
                                        <p:tgtEl>
                                          <p:spTgt spid="26"/>
                                        </p:tgtEl>
                                        <p:attrNameLst>
                                          <p:attrName>ppt_y</p:attrName>
                                        </p:attrNameLst>
                                      </p:cBhvr>
                                    </p:anim>
                                    <p:animRot by="-480000">
                                      <p:cBhvr>
                                        <p:cTn id="24" dur="50" autoRev="1" fill="hold">
                                          <p:stCondLst>
                                            <p:cond delay="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8" grpId="0"/>
      <p:bldP spid="2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7276949" y="2225001"/>
            <a:ext cx="374764" cy="779979"/>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en-US">
              <a:latin typeface="Roboto Light" panose="02000000000000000000" pitchFamily="2" charset="0"/>
              <a:ea typeface="Roboto Light" panose="02000000000000000000" pitchFamily="2" charset="0"/>
            </a:endParaRPr>
          </a:p>
        </p:txBody>
      </p:sp>
      <p:sp>
        <p:nvSpPr>
          <p:cNvPr id="6" name="Freeform 8"/>
          <p:cNvSpPr/>
          <p:nvPr/>
        </p:nvSpPr>
        <p:spPr bwMode="auto">
          <a:xfrm>
            <a:off x="6128564" y="2225001"/>
            <a:ext cx="376103" cy="1016144"/>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en-US">
              <a:latin typeface="Roboto Light" panose="02000000000000000000" pitchFamily="2" charset="0"/>
              <a:ea typeface="Roboto Light" panose="02000000000000000000" pitchFamily="2" charset="0"/>
            </a:endParaRPr>
          </a:p>
        </p:txBody>
      </p:sp>
      <p:sp>
        <p:nvSpPr>
          <p:cNvPr id="8" name="Freeform 10"/>
          <p:cNvSpPr/>
          <p:nvPr/>
        </p:nvSpPr>
        <p:spPr bwMode="auto">
          <a:xfrm>
            <a:off x="4981517" y="2225001"/>
            <a:ext cx="376103" cy="1016144"/>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en-US">
              <a:latin typeface="Roboto Light" panose="02000000000000000000" pitchFamily="2" charset="0"/>
              <a:ea typeface="Roboto Light" panose="02000000000000000000" pitchFamily="2" charset="0"/>
            </a:endParaRPr>
          </a:p>
        </p:txBody>
      </p:sp>
      <p:sp>
        <p:nvSpPr>
          <p:cNvPr id="10" name="Freeform 12"/>
          <p:cNvSpPr/>
          <p:nvPr/>
        </p:nvSpPr>
        <p:spPr bwMode="auto">
          <a:xfrm>
            <a:off x="3834470" y="2225001"/>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en-US">
              <a:latin typeface="Roboto Light" panose="02000000000000000000" pitchFamily="2" charset="0"/>
              <a:ea typeface="Roboto Light" panose="02000000000000000000" pitchFamily="2" charset="0"/>
            </a:endParaRPr>
          </a:p>
        </p:txBody>
      </p:sp>
      <p:sp>
        <p:nvSpPr>
          <p:cNvPr id="12" name="Freeform 14"/>
          <p:cNvSpPr/>
          <p:nvPr/>
        </p:nvSpPr>
        <p:spPr bwMode="auto">
          <a:xfrm>
            <a:off x="2687423" y="2225001"/>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en-US">
              <a:latin typeface="Roboto Light" panose="02000000000000000000" pitchFamily="2" charset="0"/>
              <a:ea typeface="Roboto Light" panose="02000000000000000000" pitchFamily="2" charset="0"/>
            </a:endParaRPr>
          </a:p>
        </p:txBody>
      </p:sp>
      <p:sp>
        <p:nvSpPr>
          <p:cNvPr id="14" name="Freeform 16"/>
          <p:cNvSpPr/>
          <p:nvPr/>
        </p:nvSpPr>
        <p:spPr bwMode="auto">
          <a:xfrm>
            <a:off x="1540376" y="2225001"/>
            <a:ext cx="374764" cy="1016144"/>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en-US">
              <a:latin typeface="Roboto Light" panose="02000000000000000000" pitchFamily="2" charset="0"/>
              <a:ea typeface="Roboto Light" panose="02000000000000000000" pitchFamily="2" charset="0"/>
            </a:endParaRPr>
          </a:p>
        </p:txBody>
      </p:sp>
      <p:sp>
        <p:nvSpPr>
          <p:cNvPr id="15" name="Freeform 17"/>
          <p:cNvSpPr/>
          <p:nvPr/>
        </p:nvSpPr>
        <p:spPr bwMode="auto">
          <a:xfrm>
            <a:off x="7651713" y="2356204"/>
            <a:ext cx="825820" cy="768216"/>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solidFill>
            <a:schemeClr val="accent3"/>
          </a:solidFill>
          <a:ln>
            <a:noFill/>
          </a:ln>
        </p:spPr>
        <p:txBody>
          <a:bodyPr vert="horz" wrap="square" lIns="91431" tIns="45715" rIns="91431" bIns="45715" numCol="1" anchor="t" anchorCtr="0" compatLnSpc="1"/>
          <a:lstStyle/>
          <a:p>
            <a:endParaRPr lang="en-US">
              <a:latin typeface="Roboto Light" panose="02000000000000000000" pitchFamily="2" charset="0"/>
              <a:ea typeface="Roboto Light" panose="02000000000000000000" pitchFamily="2" charset="0"/>
            </a:endParaRPr>
          </a:p>
        </p:txBody>
      </p:sp>
      <p:grpSp>
        <p:nvGrpSpPr>
          <p:cNvPr id="2" name="组合 35"/>
          <p:cNvGrpSpPr/>
          <p:nvPr/>
        </p:nvGrpSpPr>
        <p:grpSpPr>
          <a:xfrm>
            <a:off x="683568" y="2225002"/>
            <a:ext cx="959665" cy="1012525"/>
            <a:chOff x="882491" y="2261909"/>
            <a:chExt cx="959665" cy="1012525"/>
          </a:xfrm>
        </p:grpSpPr>
        <p:sp>
          <p:nvSpPr>
            <p:cNvPr id="13" name="Freeform 15"/>
            <p:cNvSpPr/>
            <p:nvPr/>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6" name="Text Placeholder 59"/>
            <p:cNvSpPr txBox="1"/>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400" dirty="0">
                  <a:latin typeface="微软雅黑" panose="020B0503020204020204" pitchFamily="34" charset="-122"/>
                  <a:ea typeface="微软雅黑" panose="020B0503020204020204" pitchFamily="34" charset="-122"/>
                </a:rPr>
                <a:t>网上报名</a:t>
              </a:r>
              <a:endParaRPr lang="zh-CN" altLang="en-US" sz="1400" dirty="0">
                <a:latin typeface="微软雅黑" panose="020B0503020204020204" pitchFamily="34" charset="-122"/>
                <a:ea typeface="微软雅黑" panose="020B0503020204020204" pitchFamily="34" charset="-122"/>
              </a:endParaRPr>
            </a:p>
          </p:txBody>
        </p:sp>
      </p:grpSp>
      <p:grpSp>
        <p:nvGrpSpPr>
          <p:cNvPr id="34" name="组合 36"/>
          <p:cNvGrpSpPr/>
          <p:nvPr/>
        </p:nvGrpSpPr>
        <p:grpSpPr>
          <a:xfrm>
            <a:off x="1830615" y="2225001"/>
            <a:ext cx="959665" cy="1016144"/>
            <a:chOff x="2029538" y="2261909"/>
            <a:chExt cx="959665" cy="1016144"/>
          </a:xfrm>
        </p:grpSpPr>
        <p:sp>
          <p:nvSpPr>
            <p:cNvPr id="11" name="Rectangle 13"/>
            <p:cNvSpPr>
              <a:spLocks noChangeArrowheads="1"/>
            </p:cNvSpPr>
            <p:nvPr/>
          </p:nvSpPr>
          <p:spPr bwMode="auto">
            <a:xfrm>
              <a:off x="2114063" y="2261909"/>
              <a:ext cx="772282" cy="101614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7" name="Text Placeholder 59"/>
            <p:cNvSpPr txBox="1"/>
            <p:nvPr/>
          </p:nvSpPr>
          <p:spPr>
            <a:xfrm>
              <a:off x="2029538"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应届生</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学历认证</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组合 37"/>
          <p:cNvGrpSpPr/>
          <p:nvPr/>
        </p:nvGrpSpPr>
        <p:grpSpPr>
          <a:xfrm>
            <a:off x="2977662" y="2225001"/>
            <a:ext cx="959665" cy="1016144"/>
            <a:chOff x="3176585" y="2261909"/>
            <a:chExt cx="959665" cy="1016144"/>
          </a:xfrm>
        </p:grpSpPr>
        <p:sp>
          <p:nvSpPr>
            <p:cNvPr id="9" name="Rectangle 11"/>
            <p:cNvSpPr>
              <a:spLocks noChangeArrowheads="1"/>
            </p:cNvSpPr>
            <p:nvPr/>
          </p:nvSpPr>
          <p:spPr bwMode="auto">
            <a:xfrm>
              <a:off x="3261110" y="2261909"/>
              <a:ext cx="772282" cy="1016144"/>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8" name="Text Placeholder 59"/>
            <p:cNvSpPr txBox="1"/>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400" dirty="0" smtClean="0">
                  <a:latin typeface="微软雅黑" panose="020B0503020204020204" pitchFamily="34" charset="-122"/>
                  <a:ea typeface="微软雅黑" panose="020B0503020204020204" pitchFamily="34" charset="-122"/>
                </a:rPr>
                <a:t>下载</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smtClean="0">
                  <a:latin typeface="微软雅黑" panose="020B0503020204020204" pitchFamily="34" charset="-122"/>
                  <a:ea typeface="微软雅黑" panose="020B0503020204020204" pitchFamily="34" charset="-122"/>
                </a:rPr>
                <a:t>准考证</a:t>
              </a:r>
              <a:endParaRPr lang="zh-CN" altLang="en-US" sz="1400" dirty="0">
                <a:latin typeface="微软雅黑" panose="020B0503020204020204" pitchFamily="34" charset="-122"/>
                <a:ea typeface="微软雅黑" panose="020B0503020204020204" pitchFamily="34" charset="-122"/>
              </a:endParaRPr>
            </a:p>
          </p:txBody>
        </p:sp>
      </p:grpSp>
      <p:grpSp>
        <p:nvGrpSpPr>
          <p:cNvPr id="36" name="组合 38"/>
          <p:cNvGrpSpPr/>
          <p:nvPr/>
        </p:nvGrpSpPr>
        <p:grpSpPr>
          <a:xfrm>
            <a:off x="4124710" y="2225001"/>
            <a:ext cx="959665" cy="1016144"/>
            <a:chOff x="4323632" y="2261909"/>
            <a:chExt cx="959665" cy="1016144"/>
          </a:xfrm>
        </p:grpSpPr>
        <p:sp>
          <p:nvSpPr>
            <p:cNvPr id="7" name="Rectangle 9"/>
            <p:cNvSpPr>
              <a:spLocks noChangeArrowheads="1"/>
            </p:cNvSpPr>
            <p:nvPr/>
          </p:nvSpPr>
          <p:spPr bwMode="auto">
            <a:xfrm>
              <a:off x="4408157" y="2261909"/>
              <a:ext cx="772282" cy="1016144"/>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19" name="Text Placeholder 59"/>
            <p:cNvSpPr txBox="1"/>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查询</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考试成绩</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7" name="组合 39"/>
          <p:cNvGrpSpPr/>
          <p:nvPr/>
        </p:nvGrpSpPr>
        <p:grpSpPr>
          <a:xfrm>
            <a:off x="5269234" y="2225001"/>
            <a:ext cx="959665" cy="1016144"/>
            <a:chOff x="5468157" y="2261909"/>
            <a:chExt cx="959665" cy="1016144"/>
          </a:xfrm>
        </p:grpSpPr>
        <p:sp>
          <p:nvSpPr>
            <p:cNvPr id="5" name="Rectangle 7"/>
            <p:cNvSpPr>
              <a:spLocks noChangeArrowheads="1"/>
            </p:cNvSpPr>
            <p:nvPr/>
          </p:nvSpPr>
          <p:spPr bwMode="auto">
            <a:xfrm>
              <a:off x="5556542" y="2261909"/>
              <a:ext cx="770944" cy="10161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20" name="Text Placeholder 59"/>
            <p:cNvSpPr txBox="1"/>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400" dirty="0" smtClean="0">
                  <a:latin typeface="微软雅黑" panose="020B0503020204020204" pitchFamily="34" charset="-122"/>
                  <a:ea typeface="微软雅黑" panose="020B0503020204020204" pitchFamily="34" charset="-122"/>
                </a:rPr>
                <a:t>申请</a:t>
              </a:r>
              <a:endParaRPr lang="en-US" altLang="zh-CN" sz="1400" dirty="0" smtClean="0">
                <a:latin typeface="微软雅黑" panose="020B0503020204020204" pitchFamily="34" charset="-122"/>
                <a:ea typeface="微软雅黑" panose="020B0503020204020204" pitchFamily="34" charset="-122"/>
              </a:endParaRPr>
            </a:p>
            <a:p>
              <a:r>
                <a:rPr lang="zh-CN" altLang="en-US" sz="1400" dirty="0" smtClean="0">
                  <a:latin typeface="微软雅黑" panose="020B0503020204020204" pitchFamily="34" charset="-122"/>
                  <a:ea typeface="微软雅黑" panose="020B0503020204020204" pitchFamily="34" charset="-122"/>
                </a:rPr>
                <a:t>成绩</a:t>
              </a:r>
              <a:r>
                <a:rPr lang="zh-CN" altLang="en-US" sz="1400" dirty="0">
                  <a:latin typeface="微软雅黑" panose="020B0503020204020204" pitchFamily="34" charset="-122"/>
                  <a:ea typeface="微软雅黑" panose="020B0503020204020204" pitchFamily="34" charset="-122"/>
                </a:rPr>
                <a:t>复核</a:t>
              </a:r>
              <a:endParaRPr lang="zh-CN" altLang="en-US" sz="1400" dirty="0">
                <a:latin typeface="微软雅黑" panose="020B0503020204020204" pitchFamily="34" charset="-122"/>
                <a:ea typeface="微软雅黑" panose="020B0503020204020204" pitchFamily="34" charset="-122"/>
              </a:endParaRPr>
            </a:p>
          </p:txBody>
        </p:sp>
      </p:grpSp>
      <p:grpSp>
        <p:nvGrpSpPr>
          <p:cNvPr id="38" name="组合 40"/>
          <p:cNvGrpSpPr/>
          <p:nvPr/>
        </p:nvGrpSpPr>
        <p:grpSpPr>
          <a:xfrm>
            <a:off x="6420141" y="2225001"/>
            <a:ext cx="959665" cy="1016144"/>
            <a:chOff x="6619064" y="2261909"/>
            <a:chExt cx="959665" cy="1016144"/>
          </a:xfrm>
        </p:grpSpPr>
        <p:sp>
          <p:nvSpPr>
            <p:cNvPr id="4" name="Rectangle 6"/>
            <p:cNvSpPr>
              <a:spLocks noChangeArrowheads="1"/>
            </p:cNvSpPr>
            <p:nvPr/>
          </p:nvSpPr>
          <p:spPr bwMode="auto">
            <a:xfrm>
              <a:off x="6703589" y="2261909"/>
              <a:ext cx="772282" cy="101614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Roboto Light" panose="02000000000000000000" pitchFamily="2" charset="0"/>
                <a:ea typeface="Roboto Light" panose="02000000000000000000" pitchFamily="2" charset="0"/>
              </a:endParaRPr>
            </a:p>
          </p:txBody>
        </p:sp>
        <p:sp>
          <p:nvSpPr>
            <p:cNvPr id="21" name="Text Placeholder 59"/>
            <p:cNvSpPr txBox="1"/>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查询</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复核结果</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2" name="Text Placeholder 59"/>
          <p:cNvSpPr txBox="1"/>
          <p:nvPr/>
        </p:nvSpPr>
        <p:spPr>
          <a:xfrm>
            <a:off x="1915139" y="3491953"/>
            <a:ext cx="1648749" cy="1240037"/>
          </a:xfrm>
          <a:prstGeom prst="rect">
            <a:avLst/>
          </a:prstGeom>
        </p:spPr>
        <p:txBody>
          <a:bodyPr lIns="91431" tIns="45715" rIns="91431" bIns="45715"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应届生学历认证时间</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中注协于</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16</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日</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提交中国高等教育学生信息网进行</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认证</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19</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应届生可以查询认证</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状态</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sz="800" dirty="0">
              <a:solidFill>
                <a:schemeClr val="tx1">
                  <a:lumMod val="75000"/>
                  <a:lumOff val="25000"/>
                </a:schemeClr>
              </a:solidFill>
            </a:endParaRPr>
          </a:p>
        </p:txBody>
      </p:sp>
      <p:cxnSp>
        <p:nvCxnSpPr>
          <p:cNvPr id="23" name="Straight Connector 54"/>
          <p:cNvCxnSpPr/>
          <p:nvPr/>
        </p:nvCxnSpPr>
        <p:spPr>
          <a:xfrm flipH="1">
            <a:off x="1915139" y="3235791"/>
            <a:ext cx="1" cy="164021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Text Placeholder 59"/>
          <p:cNvSpPr txBox="1"/>
          <p:nvPr/>
        </p:nvSpPr>
        <p:spPr>
          <a:xfrm>
            <a:off x="3061618" y="915565"/>
            <a:ext cx="2022757" cy="1152129"/>
          </a:xfrm>
          <a:prstGeom prst="rect">
            <a:avLst/>
          </a:prstGeom>
        </p:spPr>
        <p:txBody>
          <a:bodyPr lIns="91431" tIns="45715" rIns="91431" bIns="45715"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下载准考证时间</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综合阶段</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:8</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日</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—21</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日</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专业</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阶段</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:9</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23</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日</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—30</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日</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              10</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月</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8</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日</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—16</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日</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1" name="Straight Connector 62"/>
          <p:cNvCxnSpPr/>
          <p:nvPr/>
        </p:nvCxnSpPr>
        <p:spPr>
          <a:xfrm>
            <a:off x="776001" y="1131592"/>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63"/>
          <p:cNvCxnSpPr/>
          <p:nvPr/>
        </p:nvCxnSpPr>
        <p:spPr>
          <a:xfrm>
            <a:off x="3069201" y="1131592"/>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9"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考生操作流程图</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0" name="菱形 39"/>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 Placeholder 59"/>
          <p:cNvSpPr txBox="1"/>
          <p:nvPr/>
        </p:nvSpPr>
        <p:spPr>
          <a:xfrm>
            <a:off x="768092" y="1131591"/>
            <a:ext cx="1919329" cy="936104"/>
          </a:xfrm>
          <a:prstGeom prst="rect">
            <a:avLst/>
          </a:prstGeom>
        </p:spPr>
        <p:txBody>
          <a:bodyPr lIns="91431" tIns="45715" rIns="91431" bIns="45715"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网上报名时间</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日</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日、</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日</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-30</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日</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sz="1200" dirty="0">
              <a:solidFill>
                <a:schemeClr val="bg1">
                  <a:lumMod val="50000"/>
                </a:schemeClr>
              </a:solidFill>
              <a:latin typeface="微软雅黑" panose="020B0503020204020204" pitchFamily="34" charset="-122"/>
              <a:ea typeface="微软雅黑" panose="020B0503020204020204" pitchFamily="34" charset="-122"/>
            </a:endParaRPr>
          </a:p>
          <a:p>
            <a:endParaRPr lang="en-US" sz="1200" dirty="0">
              <a:solidFill>
                <a:schemeClr val="bg1">
                  <a:lumMod val="50000"/>
                </a:schemeClr>
              </a:solidFill>
            </a:endParaRPr>
          </a:p>
        </p:txBody>
      </p:sp>
      <p:sp>
        <p:nvSpPr>
          <p:cNvPr id="41" name="Text Placeholder 59"/>
          <p:cNvSpPr txBox="1"/>
          <p:nvPr/>
        </p:nvSpPr>
        <p:spPr>
          <a:xfrm>
            <a:off x="4211960" y="3491953"/>
            <a:ext cx="1648749" cy="1240037"/>
          </a:xfrm>
          <a:prstGeom prst="rect">
            <a:avLst/>
          </a:prstGeom>
        </p:spPr>
        <p:txBody>
          <a:bodyPr lIns="91431" tIns="45715" rIns="91431" bIns="45715"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查询成绩时间</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月下旬</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sz="800" dirty="0">
              <a:solidFill>
                <a:schemeClr val="tx1">
                  <a:lumMod val="75000"/>
                  <a:lumOff val="25000"/>
                </a:schemeClr>
              </a:solidFill>
            </a:endParaRPr>
          </a:p>
        </p:txBody>
      </p:sp>
      <p:cxnSp>
        <p:nvCxnSpPr>
          <p:cNvPr id="43" name="Straight Connector 54"/>
          <p:cNvCxnSpPr/>
          <p:nvPr/>
        </p:nvCxnSpPr>
        <p:spPr>
          <a:xfrm flipH="1">
            <a:off x="4211960" y="3235791"/>
            <a:ext cx="1" cy="164021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62"/>
          <p:cNvCxnSpPr/>
          <p:nvPr/>
        </p:nvCxnSpPr>
        <p:spPr>
          <a:xfrm>
            <a:off x="5371997" y="1131591"/>
            <a:ext cx="0" cy="109925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5" name="Text Placeholder 59"/>
          <p:cNvSpPr txBox="1"/>
          <p:nvPr/>
        </p:nvSpPr>
        <p:spPr>
          <a:xfrm>
            <a:off x="5364088" y="1131590"/>
            <a:ext cx="1919329" cy="936104"/>
          </a:xfrm>
          <a:prstGeom prst="rect">
            <a:avLst/>
          </a:prstGeom>
        </p:spPr>
        <p:txBody>
          <a:bodyPr lIns="91431" tIns="45715" rIns="91431" bIns="45715"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成绩复核时间</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成绩</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发布后第</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个工作日起</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个工作日内</a:t>
            </a:r>
            <a:endParaRPr lang="en-US" sz="1200" dirty="0">
              <a:solidFill>
                <a:schemeClr val="bg1">
                  <a:lumMod val="50000"/>
                </a:schemeClr>
              </a:solidFill>
              <a:latin typeface="微软雅黑" panose="020B0503020204020204" pitchFamily="34" charset="-122"/>
              <a:ea typeface="微软雅黑" panose="020B0503020204020204" pitchFamily="34" charset="-122"/>
            </a:endParaRPr>
          </a:p>
          <a:p>
            <a:endParaRPr lang="en-US" sz="1200" dirty="0">
              <a:solidFill>
                <a:schemeClr val="bg1">
                  <a:lumMod val="50000"/>
                </a:schemeClr>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3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3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down)">
                                      <p:cBhvr>
                                        <p:cTn id="15" dur="300"/>
                                        <p:tgtEl>
                                          <p:spTgt spid="3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300"/>
                                        <p:tgtEl>
                                          <p:spTgt spid="1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down)">
                                      <p:cBhvr>
                                        <p:cTn id="23" dur="300"/>
                                        <p:tgtEl>
                                          <p:spTgt spid="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3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down)">
                                      <p:cBhvr>
                                        <p:cTn id="31" dur="300"/>
                                        <p:tgtEl>
                                          <p:spTgt spid="3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300"/>
                                        <p:tgtEl>
                                          <p:spTgt spid="8"/>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down)">
                                      <p:cBhvr>
                                        <p:cTn id="39" dur="300"/>
                                        <p:tgtEl>
                                          <p:spTgt spid="3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300"/>
                                        <p:tgtEl>
                                          <p:spTgt spid="6"/>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wipe(down)">
                                      <p:cBhvr>
                                        <p:cTn id="47" dur="300"/>
                                        <p:tgtEl>
                                          <p:spTgt spid="38"/>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300"/>
                                        <p:tgtEl>
                                          <p:spTgt spid="3"/>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left)">
                                      <p:cBhvr>
                                        <p:cTn id="55" dur="300"/>
                                        <p:tgtEl>
                                          <p:spTgt spid="15"/>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up)">
                                      <p:cBhvr>
                                        <p:cTn id="63" dur="500"/>
                                        <p:tgtEl>
                                          <p:spTgt spid="23"/>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wipe(left)">
                                      <p:cBhvr>
                                        <p:cTn id="67" dur="500"/>
                                        <p:tgtEl>
                                          <p:spTgt spid="42"/>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wipe(left)">
                                      <p:cBhvr>
                                        <p:cTn id="71" dur="500"/>
                                        <p:tgtEl>
                                          <p:spTgt spid="22"/>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down)">
                                      <p:cBhvr>
                                        <p:cTn id="75" dur="500"/>
                                        <p:tgtEl>
                                          <p:spTgt spid="32"/>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wipe(up)">
                                      <p:cBhvr>
                                        <p:cTn id="83" dur="500"/>
                                        <p:tgtEl>
                                          <p:spTgt spid="43"/>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wipe(down)">
                                      <p:cBhvr>
                                        <p:cTn id="91" dur="500"/>
                                        <p:tgtEl>
                                          <p:spTgt spid="44"/>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wipe(left)">
                                      <p:cBhvr>
                                        <p:cTn id="9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10" grpId="0" animBg="1"/>
      <p:bldP spid="12" grpId="0" animBg="1"/>
      <p:bldP spid="14" grpId="0" animBg="1"/>
      <p:bldP spid="15" grpId="0" animBg="1"/>
      <p:bldP spid="22" grpId="0"/>
      <p:bldP spid="29" grpId="0"/>
      <p:bldP spid="42" grpId="0"/>
      <p:bldP spid="41"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5343984" y="2417357"/>
            <a:ext cx="2614124" cy="483288"/>
            <a:chOff x="7125311" y="3386950"/>
            <a:chExt cx="3485499" cy="644384"/>
          </a:xfrm>
          <a:solidFill>
            <a:schemeClr val="accent3"/>
          </a:solidFill>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3" name="Group 10"/>
          <p:cNvGrpSpPr/>
          <p:nvPr/>
        </p:nvGrpSpPr>
        <p:grpSpPr>
          <a:xfrm>
            <a:off x="1159320" y="2417357"/>
            <a:ext cx="2620452" cy="483288"/>
            <a:chOff x="1545760" y="3386950"/>
            <a:chExt cx="3493936" cy="644384"/>
          </a:xfrm>
          <a:solidFill>
            <a:schemeClr val="accent3"/>
          </a:solidFill>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4" name="Group 14"/>
          <p:cNvGrpSpPr/>
          <p:nvPr/>
        </p:nvGrpSpPr>
        <p:grpSpPr>
          <a:xfrm>
            <a:off x="5079492" y="1347614"/>
            <a:ext cx="2880085" cy="645054"/>
            <a:chOff x="6772654" y="2152648"/>
            <a:chExt cx="3840113" cy="860072"/>
          </a:xfrm>
          <a:solidFill>
            <a:schemeClr val="accent2"/>
          </a:solidFill>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5" name="Group 18"/>
          <p:cNvGrpSpPr/>
          <p:nvPr/>
        </p:nvGrpSpPr>
        <p:grpSpPr>
          <a:xfrm>
            <a:off x="1159321" y="1347614"/>
            <a:ext cx="2890361" cy="645054"/>
            <a:chOff x="1545760" y="2152648"/>
            <a:chExt cx="3853814" cy="860072"/>
          </a:xfrm>
          <a:solidFill>
            <a:schemeClr val="accent2"/>
          </a:solidFill>
        </p:grpSpPr>
        <p:sp>
          <p:nvSpPr>
            <p:cNvPr id="16"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7"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6" name="Group 21"/>
          <p:cNvGrpSpPr/>
          <p:nvPr/>
        </p:nvGrpSpPr>
        <p:grpSpPr>
          <a:xfrm>
            <a:off x="5070046" y="3367677"/>
            <a:ext cx="2902381" cy="645054"/>
            <a:chOff x="6760059" y="4457519"/>
            <a:chExt cx="3869841" cy="860072"/>
          </a:xfrm>
          <a:solidFill>
            <a:schemeClr val="accent4"/>
          </a:solidFill>
        </p:grpSpPr>
        <p:sp>
          <p:nvSpPr>
            <p:cNvPr id="19"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0"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9" name="Group 24"/>
          <p:cNvGrpSpPr/>
          <p:nvPr/>
        </p:nvGrpSpPr>
        <p:grpSpPr>
          <a:xfrm>
            <a:off x="1159320" y="3367677"/>
            <a:ext cx="2890356" cy="645054"/>
            <a:chOff x="1545760" y="4457519"/>
            <a:chExt cx="3853808" cy="860072"/>
          </a:xfrm>
          <a:solidFill>
            <a:schemeClr val="accent4"/>
          </a:solidFill>
        </p:grpSpPr>
        <p:sp>
          <p:nvSpPr>
            <p:cNvPr id="22"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3"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sp>
        <p:nvSpPr>
          <p:cNvPr id="24" name="Shape 558"/>
          <p:cNvSpPr/>
          <p:nvPr/>
        </p:nvSpPr>
        <p:spPr>
          <a:xfrm>
            <a:off x="1159903"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5" name="Shape 562"/>
          <p:cNvSpPr/>
          <p:nvPr/>
        </p:nvSpPr>
        <p:spPr>
          <a:xfrm>
            <a:off x="1159903"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6" name="Shape 566"/>
          <p:cNvSpPr/>
          <p:nvPr/>
        </p:nvSpPr>
        <p:spPr>
          <a:xfrm>
            <a:off x="1159903"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7" name="Shape 568"/>
          <p:cNvSpPr/>
          <p:nvPr/>
        </p:nvSpPr>
        <p:spPr>
          <a:xfrm>
            <a:off x="7814476"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8" name="Shape 572"/>
          <p:cNvSpPr/>
          <p:nvPr/>
        </p:nvSpPr>
        <p:spPr>
          <a:xfrm>
            <a:off x="7814476"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9" name="Shape 576"/>
          <p:cNvSpPr/>
          <p:nvPr/>
        </p:nvSpPr>
        <p:spPr>
          <a:xfrm>
            <a:off x="7814476"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32" name="Text Placeholder 12"/>
          <p:cNvSpPr txBox="1"/>
          <p:nvPr/>
        </p:nvSpPr>
        <p:spPr>
          <a:xfrm>
            <a:off x="1500188" y="1483769"/>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考生网上报名</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12"/>
          <p:cNvSpPr txBox="1"/>
          <p:nvPr/>
        </p:nvSpPr>
        <p:spPr>
          <a:xfrm>
            <a:off x="1500188" y="2551181"/>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2.</a:t>
            </a:r>
            <a:r>
              <a:rPr lang="zh-CN" altLang="en-US" sz="1200" b="1" dirty="0">
                <a:solidFill>
                  <a:schemeClr val="bg1"/>
                </a:solidFill>
                <a:latin typeface="微软雅黑" panose="020B0503020204020204" pitchFamily="34" charset="-122"/>
                <a:ea typeface="微软雅黑" panose="020B0503020204020204" pitchFamily="34" charset="-122"/>
              </a:rPr>
              <a:t>应届生学历认证</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5" name="Text Placeholder 12"/>
          <p:cNvSpPr txBox="1"/>
          <p:nvPr/>
        </p:nvSpPr>
        <p:spPr>
          <a:xfrm>
            <a:off x="1500187" y="3661662"/>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历年</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成绩查询</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12"/>
          <p:cNvSpPr txBox="1"/>
          <p:nvPr/>
        </p:nvSpPr>
        <p:spPr>
          <a:xfrm>
            <a:off x="5428782" y="1483769"/>
            <a:ext cx="219060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合格证</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真伪</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查询    </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12"/>
          <p:cNvSpPr txBox="1"/>
          <p:nvPr/>
        </p:nvSpPr>
        <p:spPr>
          <a:xfrm>
            <a:off x="5660202" y="2551181"/>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5.</a:t>
            </a:r>
            <a:r>
              <a:rPr lang="zh-CN" altLang="en-US" sz="1200" b="1" dirty="0">
                <a:solidFill>
                  <a:schemeClr val="bg1"/>
                </a:solidFill>
                <a:latin typeface="微软雅黑" panose="020B0503020204020204" pitchFamily="34" charset="-122"/>
                <a:ea typeface="微软雅黑" panose="020B0503020204020204" pitchFamily="34" charset="-122"/>
              </a:rPr>
              <a:t> </a:t>
            </a:r>
            <a:r>
              <a:rPr lang="en-US" altLang="zh-CN" sz="1200" b="1" dirty="0" smtClean="0">
                <a:solidFill>
                  <a:schemeClr val="bg1"/>
                </a:solidFill>
                <a:latin typeface="微软雅黑" panose="020B0503020204020204" pitchFamily="34" charset="-122"/>
                <a:ea typeface="微软雅黑" panose="020B0503020204020204" pitchFamily="34" charset="-122"/>
              </a:rPr>
              <a:t>2019</a:t>
            </a:r>
            <a:r>
              <a:rPr lang="zh-CN" altLang="en-US" sz="1200" b="1" dirty="0" smtClean="0">
                <a:solidFill>
                  <a:schemeClr val="bg1"/>
                </a:solidFill>
                <a:latin typeface="微软雅黑" panose="020B0503020204020204" pitchFamily="34" charset="-122"/>
                <a:ea typeface="微软雅黑" panose="020B0503020204020204" pitchFamily="34" charset="-122"/>
              </a:rPr>
              <a:t>年</a:t>
            </a:r>
            <a:r>
              <a:rPr lang="zh-CN" altLang="en-US" sz="1200" b="1" dirty="0">
                <a:solidFill>
                  <a:schemeClr val="bg1"/>
                </a:solidFill>
                <a:latin typeface="微软雅黑" panose="020B0503020204020204" pitchFamily="34" charset="-122"/>
                <a:ea typeface="微软雅黑" panose="020B0503020204020204" pitchFamily="34" charset="-122"/>
              </a:rPr>
              <a:t>重点调整</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8" name="Text Placeholder 12"/>
          <p:cNvSpPr txBox="1"/>
          <p:nvPr/>
        </p:nvSpPr>
        <p:spPr>
          <a:xfrm>
            <a:off x="5660201" y="3661662"/>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网报系统其他功能</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51"/>
          <p:cNvGrpSpPr/>
          <p:nvPr/>
        </p:nvGrpSpPr>
        <p:grpSpPr>
          <a:xfrm>
            <a:off x="3566900" y="1677918"/>
            <a:ext cx="1997947" cy="1997946"/>
            <a:chOff x="3566899" y="1605909"/>
            <a:chExt cx="1997947" cy="1997946"/>
          </a:xfrm>
        </p:grpSpPr>
        <p:sp>
          <p:nvSpPr>
            <p:cNvPr id="30"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45" name="椭圆 44"/>
            <p:cNvSpPr/>
            <p:nvPr/>
          </p:nvSpPr>
          <p:spPr>
            <a:xfrm>
              <a:off x="3699991" y="1747171"/>
              <a:ext cx="1728790" cy="17287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网上报名系统</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面向考生</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面向</a:t>
            </a:r>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考生</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右箭头 47"/>
          <p:cNvSpPr/>
          <p:nvPr/>
        </p:nvSpPr>
        <p:spPr bwMode="auto">
          <a:xfrm>
            <a:off x="589469" y="1398875"/>
            <a:ext cx="382131" cy="380787"/>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spcBef>
                <a:spcPct val="50000"/>
              </a:spcBef>
              <a:defRPr/>
            </a:pPr>
            <a:endParaRPr lang="zh-CN" altLang="en-US">
              <a:solidFill>
                <a:schemeClr val="bg1"/>
              </a:solidFill>
              <a:latin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25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fade">
                                      <p:cBhvr>
                                        <p:cTn id="17" dur="250"/>
                                        <p:tgtEl>
                                          <p:spTgt spid="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50"/>
                                        <p:tgtEl>
                                          <p:spTgt spid="24"/>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250"/>
                                        <p:tgtEl>
                                          <p:spTgt spid="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4">
                                            <p:txEl>
                                              <p:pRg st="0" end="0"/>
                                            </p:txEl>
                                          </p:spTgt>
                                        </p:tgtEl>
                                        <p:attrNameLst>
                                          <p:attrName>style.visibility</p:attrName>
                                        </p:attrNameLst>
                                      </p:cBhvr>
                                      <p:to>
                                        <p:strVal val="visible"/>
                                      </p:to>
                                    </p:set>
                                    <p:animEffect transition="in" filter="fade">
                                      <p:cBhvr>
                                        <p:cTn id="28" dur="250"/>
                                        <p:tgtEl>
                                          <p:spTgt spid="34">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50"/>
                                        <p:tgtEl>
                                          <p:spTgt spid="25"/>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250"/>
                                        <p:tgtEl>
                                          <p:spTgt spid="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250"/>
                                        <p:tgtEl>
                                          <p:spTgt spid="35">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250"/>
                                        <p:tgtEl>
                                          <p:spTgt spid="4"/>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36">
                                            <p:txEl>
                                              <p:pRg st="0" end="0"/>
                                            </p:txEl>
                                          </p:spTgt>
                                        </p:tgtEl>
                                        <p:attrNameLst>
                                          <p:attrName>style.visibility</p:attrName>
                                        </p:attrNameLst>
                                      </p:cBhvr>
                                      <p:to>
                                        <p:strVal val="visible"/>
                                      </p:to>
                                    </p:set>
                                    <p:animEffect transition="in" filter="fade">
                                      <p:cBhvr>
                                        <p:cTn id="50" dur="250"/>
                                        <p:tgtEl>
                                          <p:spTgt spid="36">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250"/>
                                        <p:tgtEl>
                                          <p:spTgt spid="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7">
                                            <p:txEl>
                                              <p:pRg st="0" end="0"/>
                                            </p:txEl>
                                          </p:spTgt>
                                        </p:tgtEl>
                                        <p:attrNameLst>
                                          <p:attrName>style.visibility</p:attrName>
                                        </p:attrNameLst>
                                      </p:cBhvr>
                                      <p:to>
                                        <p:strVal val="visible"/>
                                      </p:to>
                                    </p:set>
                                    <p:animEffect transition="in" filter="fade">
                                      <p:cBhvr>
                                        <p:cTn id="61" dur="250"/>
                                        <p:tgtEl>
                                          <p:spTgt spid="37">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250"/>
                                        <p:tgtEl>
                                          <p:spTgt spid="28"/>
                                        </p:tgtEl>
                                      </p:cBhvr>
                                    </p:animEffect>
                                  </p:childTnLst>
                                </p:cTn>
                              </p:par>
                            </p:childTnLst>
                          </p:cTn>
                        </p:par>
                        <p:par>
                          <p:cTn id="65" fill="hold">
                            <p:stCondLst>
                              <p:cond delay="5500"/>
                            </p:stCondLst>
                            <p:childTnLst>
                              <p:par>
                                <p:cTn id="66" presetID="22" presetClass="entr" presetSubtype="8" fill="hold"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250"/>
                                        <p:tgtEl>
                                          <p:spTgt spid="6"/>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38">
                                            <p:txEl>
                                              <p:pRg st="0" end="0"/>
                                            </p:txEl>
                                          </p:spTgt>
                                        </p:tgtEl>
                                        <p:attrNameLst>
                                          <p:attrName>style.visibility</p:attrName>
                                        </p:attrNameLst>
                                      </p:cBhvr>
                                      <p:to>
                                        <p:strVal val="visible"/>
                                      </p:to>
                                    </p:set>
                                    <p:animEffect transition="in" filter="fade">
                                      <p:cBhvr>
                                        <p:cTn id="72" dur="250"/>
                                        <p:tgtEl>
                                          <p:spTgt spid="38">
                                            <p:txEl>
                                              <p:pRg st="0" end="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87621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考生类型</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827584" y="1818723"/>
            <a:ext cx="888791"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新考生</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837067" y="3982837"/>
            <a:ext cx="888791" cy="3016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400" dirty="0"/>
              <a:t>老考生</a:t>
            </a:r>
            <a:endParaRPr lang="zh-CN" altLang="en-US" sz="1400" dirty="0"/>
          </a:p>
        </p:txBody>
      </p:sp>
      <p:sp>
        <p:nvSpPr>
          <p:cNvPr id="42" name="Line 42"/>
          <p:cNvSpPr>
            <a:spLocks noChangeShapeType="1"/>
          </p:cNvSpPr>
          <p:nvPr/>
        </p:nvSpPr>
        <p:spPr bwMode="auto">
          <a:xfrm rot="16200000">
            <a:off x="1774669" y="1400386"/>
            <a:ext cx="520104" cy="63669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49" name="Line 42"/>
          <p:cNvSpPr>
            <a:spLocks noChangeShapeType="1"/>
          </p:cNvSpPr>
          <p:nvPr/>
        </p:nvSpPr>
        <p:spPr bwMode="auto">
          <a:xfrm rot="16200000" flipH="1">
            <a:off x="1773836" y="1941628"/>
            <a:ext cx="533912" cy="60822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50" name="矩形 49"/>
          <p:cNvSpPr/>
          <p:nvPr/>
        </p:nvSpPr>
        <p:spPr>
          <a:xfrm>
            <a:off x="2353064" y="1349466"/>
            <a:ext cx="888791"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应届</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2353064" y="2353751"/>
            <a:ext cx="888791"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非应届</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矩形 55"/>
          <p:cNvSpPr/>
          <p:nvPr/>
        </p:nvSpPr>
        <p:spPr>
          <a:xfrm>
            <a:off x="3946569" y="1978783"/>
            <a:ext cx="888791"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职称</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3946570" y="2728719"/>
            <a:ext cx="888791"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学历</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5665935" y="2512695"/>
            <a:ext cx="888791"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毕业证书</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5668425" y="3045863"/>
            <a:ext cx="888791"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教留服</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矩形 59"/>
          <p:cNvSpPr/>
          <p:nvPr/>
        </p:nvSpPr>
        <p:spPr>
          <a:xfrm>
            <a:off x="7139617" y="1818723"/>
            <a:ext cx="1104815"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2000</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年以前</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矩形 60"/>
          <p:cNvSpPr/>
          <p:nvPr/>
        </p:nvSpPr>
        <p:spPr>
          <a:xfrm>
            <a:off x="7139617" y="2296671"/>
            <a:ext cx="1104815"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2000</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年以后</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矩形 61"/>
          <p:cNvSpPr/>
          <p:nvPr/>
        </p:nvSpPr>
        <p:spPr>
          <a:xfrm>
            <a:off x="7139617" y="2796979"/>
            <a:ext cx="1104815"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军校毕业</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矩形 62"/>
          <p:cNvSpPr/>
          <p:nvPr/>
        </p:nvSpPr>
        <p:spPr>
          <a:xfrm>
            <a:off x="7139617" y="3274926"/>
            <a:ext cx="1104815" cy="4619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毕业后个人</a:t>
            </a:r>
            <a:endParaRPr lang="en-US" altLang="zh-CN" sz="12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基本信息变更</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Line 42"/>
          <p:cNvSpPr>
            <a:spLocks noChangeShapeType="1"/>
          </p:cNvSpPr>
          <p:nvPr/>
        </p:nvSpPr>
        <p:spPr bwMode="auto">
          <a:xfrm rot="16200000">
            <a:off x="3406171" y="1972295"/>
            <a:ext cx="376084" cy="70471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68" name="Line 42"/>
          <p:cNvSpPr>
            <a:spLocks noChangeShapeType="1"/>
          </p:cNvSpPr>
          <p:nvPr/>
        </p:nvSpPr>
        <p:spPr bwMode="auto">
          <a:xfrm rot="16200000" flipH="1">
            <a:off x="3377266" y="2377285"/>
            <a:ext cx="433894" cy="704713"/>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69" name="Line 42"/>
          <p:cNvSpPr>
            <a:spLocks noChangeShapeType="1"/>
          </p:cNvSpPr>
          <p:nvPr/>
        </p:nvSpPr>
        <p:spPr bwMode="auto">
          <a:xfrm rot="16200000">
            <a:off x="5119251" y="2408564"/>
            <a:ext cx="245122" cy="77127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70" name="Line 42"/>
          <p:cNvSpPr>
            <a:spLocks noChangeShapeType="1"/>
          </p:cNvSpPr>
          <p:nvPr/>
        </p:nvSpPr>
        <p:spPr bwMode="auto">
          <a:xfrm rot="16200000" flipH="1">
            <a:off x="5097790" y="2675150"/>
            <a:ext cx="288048" cy="771269"/>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71" name="Line 42"/>
          <p:cNvSpPr>
            <a:spLocks noChangeShapeType="1"/>
          </p:cNvSpPr>
          <p:nvPr/>
        </p:nvSpPr>
        <p:spPr bwMode="auto">
          <a:xfrm rot="16200000">
            <a:off x="6465968" y="2026589"/>
            <a:ext cx="736302" cy="55380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72" name="Line 42"/>
          <p:cNvSpPr>
            <a:spLocks noChangeShapeType="1"/>
          </p:cNvSpPr>
          <p:nvPr/>
        </p:nvSpPr>
        <p:spPr bwMode="auto">
          <a:xfrm rot="16200000">
            <a:off x="6724218" y="2284838"/>
            <a:ext cx="216023" cy="557575"/>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73" name="Line 42"/>
          <p:cNvSpPr>
            <a:spLocks noChangeShapeType="1"/>
          </p:cNvSpPr>
          <p:nvPr/>
        </p:nvSpPr>
        <p:spPr bwMode="auto">
          <a:xfrm rot="16200000" flipH="1">
            <a:off x="6727192" y="2543490"/>
            <a:ext cx="284285" cy="540579"/>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74" name="Line 42"/>
          <p:cNvSpPr>
            <a:spLocks noChangeShapeType="1"/>
          </p:cNvSpPr>
          <p:nvPr/>
        </p:nvSpPr>
        <p:spPr bwMode="auto">
          <a:xfrm rot="16200000" flipH="1">
            <a:off x="6416992" y="2811871"/>
            <a:ext cx="834256" cy="553798"/>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75" name="矩形 74"/>
          <p:cNvSpPr/>
          <p:nvPr/>
        </p:nvSpPr>
        <p:spPr>
          <a:xfrm>
            <a:off x="2353066" y="3651223"/>
            <a:ext cx="888791" cy="3016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400" dirty="0" smtClean="0"/>
              <a:t>信息变更</a:t>
            </a:r>
            <a:endParaRPr lang="zh-CN" altLang="en-US" sz="1400" dirty="0"/>
          </a:p>
        </p:txBody>
      </p:sp>
      <p:sp>
        <p:nvSpPr>
          <p:cNvPr id="76" name="矩形 75"/>
          <p:cNvSpPr/>
          <p:nvPr/>
        </p:nvSpPr>
        <p:spPr>
          <a:xfrm>
            <a:off x="2344902" y="4443311"/>
            <a:ext cx="888791" cy="3016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400" dirty="0" smtClean="0"/>
              <a:t>无变化</a:t>
            </a:r>
            <a:endParaRPr lang="zh-CN" altLang="en-US" sz="1400" dirty="0"/>
          </a:p>
        </p:txBody>
      </p:sp>
      <p:sp>
        <p:nvSpPr>
          <p:cNvPr id="79" name="矩形 78"/>
          <p:cNvSpPr/>
          <p:nvPr/>
        </p:nvSpPr>
        <p:spPr>
          <a:xfrm>
            <a:off x="3914546" y="3481136"/>
            <a:ext cx="1233542" cy="3016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400" dirty="0" smtClean="0"/>
              <a:t>报专业阶段</a:t>
            </a:r>
            <a:endParaRPr lang="zh-CN" altLang="en-US" sz="1400" dirty="0"/>
          </a:p>
        </p:txBody>
      </p:sp>
      <p:sp>
        <p:nvSpPr>
          <p:cNvPr id="80" name="矩形 79"/>
          <p:cNvSpPr/>
          <p:nvPr/>
        </p:nvSpPr>
        <p:spPr>
          <a:xfrm>
            <a:off x="3914546" y="4045388"/>
            <a:ext cx="1233542" cy="30166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400" dirty="0" smtClean="0"/>
              <a:t>报综合阶段</a:t>
            </a:r>
            <a:endParaRPr lang="zh-CN" altLang="en-US" sz="1400" dirty="0"/>
          </a:p>
        </p:txBody>
      </p:sp>
      <p:sp>
        <p:nvSpPr>
          <p:cNvPr id="81" name="Line 42"/>
          <p:cNvSpPr>
            <a:spLocks noChangeShapeType="1"/>
          </p:cNvSpPr>
          <p:nvPr/>
        </p:nvSpPr>
        <p:spPr bwMode="auto">
          <a:xfrm rot="16200000">
            <a:off x="1872077" y="3660845"/>
            <a:ext cx="337425" cy="608225"/>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82" name="Line 42"/>
          <p:cNvSpPr>
            <a:spLocks noChangeShapeType="1"/>
          </p:cNvSpPr>
          <p:nvPr/>
        </p:nvSpPr>
        <p:spPr bwMode="auto">
          <a:xfrm rot="16200000" flipH="1">
            <a:off x="1810555" y="4059795"/>
            <a:ext cx="460474" cy="608225"/>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83" name="Line 42"/>
          <p:cNvSpPr>
            <a:spLocks noChangeShapeType="1"/>
          </p:cNvSpPr>
          <p:nvPr/>
        </p:nvSpPr>
        <p:spPr bwMode="auto">
          <a:xfrm rot="16200000">
            <a:off x="3452184" y="3379223"/>
            <a:ext cx="252037" cy="672687"/>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84" name="Line 42"/>
          <p:cNvSpPr>
            <a:spLocks noChangeShapeType="1"/>
          </p:cNvSpPr>
          <p:nvPr/>
        </p:nvSpPr>
        <p:spPr bwMode="auto">
          <a:xfrm rot="16200000" flipH="1">
            <a:off x="3400884" y="3682563"/>
            <a:ext cx="354638" cy="67268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45" name="矩形 44"/>
          <p:cNvSpPr/>
          <p:nvPr/>
        </p:nvSpPr>
        <p:spPr>
          <a:xfrm>
            <a:off x="3971240" y="741694"/>
            <a:ext cx="888791"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国内学历</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3971241" y="1377470"/>
            <a:ext cx="888791" cy="317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国外学历</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Line 42"/>
          <p:cNvSpPr>
            <a:spLocks noChangeShapeType="1"/>
          </p:cNvSpPr>
          <p:nvPr/>
        </p:nvSpPr>
        <p:spPr bwMode="auto">
          <a:xfrm rot="16200000">
            <a:off x="3302665" y="839834"/>
            <a:ext cx="607773" cy="72938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54" name="Line 42"/>
          <p:cNvSpPr>
            <a:spLocks noChangeShapeType="1"/>
          </p:cNvSpPr>
          <p:nvPr/>
        </p:nvSpPr>
        <p:spPr bwMode="auto">
          <a:xfrm rot="16200000" flipH="1">
            <a:off x="3563088" y="1187186"/>
            <a:ext cx="86928" cy="72938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circle(in)">
                                      <p:cBhvr>
                                        <p:cTn id="7" dur="2000"/>
                                        <p:tgtEl>
                                          <p:spTgt spid="40"/>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circle(in)">
                                      <p:cBhvr>
                                        <p:cTn id="10" dur="2000"/>
                                        <p:tgtEl>
                                          <p:spTgt spid="41"/>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circle(in)">
                                      <p:cBhvr>
                                        <p:cTn id="13" dur="2000"/>
                                        <p:tgtEl>
                                          <p:spTgt spid="42"/>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circle(in)">
                                      <p:cBhvr>
                                        <p:cTn id="16" dur="2000"/>
                                        <p:tgtEl>
                                          <p:spTgt spid="49"/>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circle(in)">
                                      <p:cBhvr>
                                        <p:cTn id="19" dur="2000"/>
                                        <p:tgtEl>
                                          <p:spTgt spid="50"/>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circle(in)">
                                      <p:cBhvr>
                                        <p:cTn id="22" dur="2000"/>
                                        <p:tgtEl>
                                          <p:spTgt spid="51"/>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circle(in)">
                                      <p:cBhvr>
                                        <p:cTn id="25" dur="2000"/>
                                        <p:tgtEl>
                                          <p:spTgt spid="56"/>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circle(in)">
                                      <p:cBhvr>
                                        <p:cTn id="28" dur="2000"/>
                                        <p:tgtEl>
                                          <p:spTgt spid="57"/>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circle(in)">
                                      <p:cBhvr>
                                        <p:cTn id="31" dur="2000"/>
                                        <p:tgtEl>
                                          <p:spTgt spid="58"/>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circle(in)">
                                      <p:cBhvr>
                                        <p:cTn id="34" dur="2000"/>
                                        <p:tgtEl>
                                          <p:spTgt spid="59"/>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Effect transition="in" filter="circle(in)">
                                      <p:cBhvr>
                                        <p:cTn id="37" dur="2000"/>
                                        <p:tgtEl>
                                          <p:spTgt spid="60"/>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circle(in)">
                                      <p:cBhvr>
                                        <p:cTn id="40" dur="2000"/>
                                        <p:tgtEl>
                                          <p:spTgt spid="61"/>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circle(in)">
                                      <p:cBhvr>
                                        <p:cTn id="43" dur="2000"/>
                                        <p:tgtEl>
                                          <p:spTgt spid="62"/>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circle(in)">
                                      <p:cBhvr>
                                        <p:cTn id="46" dur="2000"/>
                                        <p:tgtEl>
                                          <p:spTgt spid="63"/>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67"/>
                                        </p:tgtEl>
                                        <p:attrNameLst>
                                          <p:attrName>style.visibility</p:attrName>
                                        </p:attrNameLst>
                                      </p:cBhvr>
                                      <p:to>
                                        <p:strVal val="visible"/>
                                      </p:to>
                                    </p:set>
                                    <p:animEffect transition="in" filter="circle(in)">
                                      <p:cBhvr>
                                        <p:cTn id="49" dur="2000"/>
                                        <p:tgtEl>
                                          <p:spTgt spid="67"/>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circle(in)">
                                      <p:cBhvr>
                                        <p:cTn id="52" dur="2000"/>
                                        <p:tgtEl>
                                          <p:spTgt spid="68"/>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circle(in)">
                                      <p:cBhvr>
                                        <p:cTn id="55" dur="2000"/>
                                        <p:tgtEl>
                                          <p:spTgt spid="69"/>
                                        </p:tgtEl>
                                      </p:cBhvr>
                                    </p:animEffect>
                                  </p:childTnLst>
                                </p:cTn>
                              </p:par>
                              <p:par>
                                <p:cTn id="56" presetID="6" presetClass="entr" presetSubtype="16" fill="hold" grpId="0" nodeType="withEffect">
                                  <p:stCondLst>
                                    <p:cond delay="0"/>
                                  </p:stCondLst>
                                  <p:childTnLst>
                                    <p:set>
                                      <p:cBhvr>
                                        <p:cTn id="57" dur="1" fill="hold">
                                          <p:stCondLst>
                                            <p:cond delay="0"/>
                                          </p:stCondLst>
                                        </p:cTn>
                                        <p:tgtEl>
                                          <p:spTgt spid="70"/>
                                        </p:tgtEl>
                                        <p:attrNameLst>
                                          <p:attrName>style.visibility</p:attrName>
                                        </p:attrNameLst>
                                      </p:cBhvr>
                                      <p:to>
                                        <p:strVal val="visible"/>
                                      </p:to>
                                    </p:set>
                                    <p:animEffect transition="in" filter="circle(in)">
                                      <p:cBhvr>
                                        <p:cTn id="58" dur="2000"/>
                                        <p:tgtEl>
                                          <p:spTgt spid="70"/>
                                        </p:tgtEl>
                                      </p:cBhvr>
                                    </p:animEffect>
                                  </p:childTnLst>
                                </p:cTn>
                              </p:par>
                              <p:par>
                                <p:cTn id="59" presetID="6" presetClass="entr" presetSubtype="16" fill="hold" grpId="0" nodeType="with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circle(in)">
                                      <p:cBhvr>
                                        <p:cTn id="61" dur="2000"/>
                                        <p:tgtEl>
                                          <p:spTgt spid="71"/>
                                        </p:tgtEl>
                                      </p:cBhvr>
                                    </p:animEffect>
                                  </p:childTnLst>
                                </p:cTn>
                              </p:par>
                              <p:par>
                                <p:cTn id="62" presetID="6" presetClass="entr" presetSubtype="16"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animEffect transition="in" filter="circle(in)">
                                      <p:cBhvr>
                                        <p:cTn id="64" dur="2000"/>
                                        <p:tgtEl>
                                          <p:spTgt spid="72"/>
                                        </p:tgtEl>
                                      </p:cBhvr>
                                    </p:animEffect>
                                  </p:childTnLst>
                                </p:cTn>
                              </p:par>
                              <p:par>
                                <p:cTn id="65" presetID="6" presetClass="entr" presetSubtype="16" fill="hold" grpId="0" nodeType="withEffect">
                                  <p:stCondLst>
                                    <p:cond delay="0"/>
                                  </p:stCondLst>
                                  <p:childTnLst>
                                    <p:set>
                                      <p:cBhvr>
                                        <p:cTn id="66" dur="1" fill="hold">
                                          <p:stCondLst>
                                            <p:cond delay="0"/>
                                          </p:stCondLst>
                                        </p:cTn>
                                        <p:tgtEl>
                                          <p:spTgt spid="73"/>
                                        </p:tgtEl>
                                        <p:attrNameLst>
                                          <p:attrName>style.visibility</p:attrName>
                                        </p:attrNameLst>
                                      </p:cBhvr>
                                      <p:to>
                                        <p:strVal val="visible"/>
                                      </p:to>
                                    </p:set>
                                    <p:animEffect transition="in" filter="circle(in)">
                                      <p:cBhvr>
                                        <p:cTn id="67" dur="2000"/>
                                        <p:tgtEl>
                                          <p:spTgt spid="73"/>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74"/>
                                        </p:tgtEl>
                                        <p:attrNameLst>
                                          <p:attrName>style.visibility</p:attrName>
                                        </p:attrNameLst>
                                      </p:cBhvr>
                                      <p:to>
                                        <p:strVal val="visible"/>
                                      </p:to>
                                    </p:set>
                                    <p:animEffect transition="in" filter="circle(in)">
                                      <p:cBhvr>
                                        <p:cTn id="70" dur="2000"/>
                                        <p:tgtEl>
                                          <p:spTgt spid="74"/>
                                        </p:tgtEl>
                                      </p:cBhvr>
                                    </p:animEffect>
                                  </p:childTnLst>
                                </p:cTn>
                              </p:par>
                              <p:par>
                                <p:cTn id="71" presetID="6" presetClass="entr" presetSubtype="16" fill="hold" grpId="0" nodeType="with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circle(in)">
                                      <p:cBhvr>
                                        <p:cTn id="73" dur="2000"/>
                                        <p:tgtEl>
                                          <p:spTgt spid="75"/>
                                        </p:tgtEl>
                                      </p:cBhvr>
                                    </p:animEffect>
                                  </p:childTnLst>
                                </p:cTn>
                              </p:par>
                              <p:par>
                                <p:cTn id="74" presetID="6" presetClass="entr" presetSubtype="16" fill="hold" grpId="0" nodeType="withEffect">
                                  <p:stCondLst>
                                    <p:cond delay="0"/>
                                  </p:stCondLst>
                                  <p:childTnLst>
                                    <p:set>
                                      <p:cBhvr>
                                        <p:cTn id="75" dur="1" fill="hold">
                                          <p:stCondLst>
                                            <p:cond delay="0"/>
                                          </p:stCondLst>
                                        </p:cTn>
                                        <p:tgtEl>
                                          <p:spTgt spid="76"/>
                                        </p:tgtEl>
                                        <p:attrNameLst>
                                          <p:attrName>style.visibility</p:attrName>
                                        </p:attrNameLst>
                                      </p:cBhvr>
                                      <p:to>
                                        <p:strVal val="visible"/>
                                      </p:to>
                                    </p:set>
                                    <p:animEffect transition="in" filter="circle(in)">
                                      <p:cBhvr>
                                        <p:cTn id="76" dur="2000"/>
                                        <p:tgtEl>
                                          <p:spTgt spid="76"/>
                                        </p:tgtEl>
                                      </p:cBhvr>
                                    </p:animEffect>
                                  </p:childTnLst>
                                </p:cTn>
                              </p:par>
                              <p:par>
                                <p:cTn id="77" presetID="6" presetClass="entr" presetSubtype="16" fill="hold" grpId="0" nodeType="withEffect">
                                  <p:stCondLst>
                                    <p:cond delay="0"/>
                                  </p:stCondLst>
                                  <p:childTnLst>
                                    <p:set>
                                      <p:cBhvr>
                                        <p:cTn id="78" dur="1" fill="hold">
                                          <p:stCondLst>
                                            <p:cond delay="0"/>
                                          </p:stCondLst>
                                        </p:cTn>
                                        <p:tgtEl>
                                          <p:spTgt spid="79"/>
                                        </p:tgtEl>
                                        <p:attrNameLst>
                                          <p:attrName>style.visibility</p:attrName>
                                        </p:attrNameLst>
                                      </p:cBhvr>
                                      <p:to>
                                        <p:strVal val="visible"/>
                                      </p:to>
                                    </p:set>
                                    <p:animEffect transition="in" filter="circle(in)">
                                      <p:cBhvr>
                                        <p:cTn id="79" dur="2000"/>
                                        <p:tgtEl>
                                          <p:spTgt spid="79"/>
                                        </p:tgtEl>
                                      </p:cBhvr>
                                    </p:animEffect>
                                  </p:childTnLst>
                                </p:cTn>
                              </p:par>
                              <p:par>
                                <p:cTn id="80" presetID="6" presetClass="entr" presetSubtype="16" fill="hold" grpId="0" nodeType="withEffect">
                                  <p:stCondLst>
                                    <p:cond delay="0"/>
                                  </p:stCondLst>
                                  <p:childTnLst>
                                    <p:set>
                                      <p:cBhvr>
                                        <p:cTn id="81" dur="1" fill="hold">
                                          <p:stCondLst>
                                            <p:cond delay="0"/>
                                          </p:stCondLst>
                                        </p:cTn>
                                        <p:tgtEl>
                                          <p:spTgt spid="80"/>
                                        </p:tgtEl>
                                        <p:attrNameLst>
                                          <p:attrName>style.visibility</p:attrName>
                                        </p:attrNameLst>
                                      </p:cBhvr>
                                      <p:to>
                                        <p:strVal val="visible"/>
                                      </p:to>
                                    </p:set>
                                    <p:animEffect transition="in" filter="circle(in)">
                                      <p:cBhvr>
                                        <p:cTn id="82" dur="2000"/>
                                        <p:tgtEl>
                                          <p:spTgt spid="80"/>
                                        </p:tgtEl>
                                      </p:cBhvr>
                                    </p:animEffect>
                                  </p:childTnLst>
                                </p:cTn>
                              </p:par>
                              <p:par>
                                <p:cTn id="83" presetID="6" presetClass="entr" presetSubtype="16" fill="hold" grpId="0" nodeType="withEffect">
                                  <p:stCondLst>
                                    <p:cond delay="0"/>
                                  </p:stCondLst>
                                  <p:childTnLst>
                                    <p:set>
                                      <p:cBhvr>
                                        <p:cTn id="84" dur="1" fill="hold">
                                          <p:stCondLst>
                                            <p:cond delay="0"/>
                                          </p:stCondLst>
                                        </p:cTn>
                                        <p:tgtEl>
                                          <p:spTgt spid="81"/>
                                        </p:tgtEl>
                                        <p:attrNameLst>
                                          <p:attrName>style.visibility</p:attrName>
                                        </p:attrNameLst>
                                      </p:cBhvr>
                                      <p:to>
                                        <p:strVal val="visible"/>
                                      </p:to>
                                    </p:set>
                                    <p:animEffect transition="in" filter="circle(in)">
                                      <p:cBhvr>
                                        <p:cTn id="85" dur="2000"/>
                                        <p:tgtEl>
                                          <p:spTgt spid="81"/>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82"/>
                                        </p:tgtEl>
                                        <p:attrNameLst>
                                          <p:attrName>style.visibility</p:attrName>
                                        </p:attrNameLst>
                                      </p:cBhvr>
                                      <p:to>
                                        <p:strVal val="visible"/>
                                      </p:to>
                                    </p:set>
                                    <p:animEffect transition="in" filter="circle(in)">
                                      <p:cBhvr>
                                        <p:cTn id="88" dur="2000"/>
                                        <p:tgtEl>
                                          <p:spTgt spid="82"/>
                                        </p:tgtEl>
                                      </p:cBhvr>
                                    </p:animEffect>
                                  </p:childTnLst>
                                </p:cTn>
                              </p:par>
                              <p:par>
                                <p:cTn id="89" presetID="6" presetClass="entr" presetSubtype="16" fill="hold" grpId="0" nodeType="withEffect">
                                  <p:stCondLst>
                                    <p:cond delay="0"/>
                                  </p:stCondLst>
                                  <p:childTnLst>
                                    <p:set>
                                      <p:cBhvr>
                                        <p:cTn id="90" dur="1" fill="hold">
                                          <p:stCondLst>
                                            <p:cond delay="0"/>
                                          </p:stCondLst>
                                        </p:cTn>
                                        <p:tgtEl>
                                          <p:spTgt spid="83"/>
                                        </p:tgtEl>
                                        <p:attrNameLst>
                                          <p:attrName>style.visibility</p:attrName>
                                        </p:attrNameLst>
                                      </p:cBhvr>
                                      <p:to>
                                        <p:strVal val="visible"/>
                                      </p:to>
                                    </p:set>
                                    <p:animEffect transition="in" filter="circle(in)">
                                      <p:cBhvr>
                                        <p:cTn id="91" dur="2000"/>
                                        <p:tgtEl>
                                          <p:spTgt spid="83"/>
                                        </p:tgtEl>
                                      </p:cBhvr>
                                    </p:animEffect>
                                  </p:childTnLst>
                                </p:cTn>
                              </p:par>
                              <p:par>
                                <p:cTn id="92" presetID="6" presetClass="entr" presetSubtype="16" fill="hold" grpId="0" nodeType="withEffect">
                                  <p:stCondLst>
                                    <p:cond delay="0"/>
                                  </p:stCondLst>
                                  <p:childTnLst>
                                    <p:set>
                                      <p:cBhvr>
                                        <p:cTn id="93" dur="1" fill="hold">
                                          <p:stCondLst>
                                            <p:cond delay="0"/>
                                          </p:stCondLst>
                                        </p:cTn>
                                        <p:tgtEl>
                                          <p:spTgt spid="84"/>
                                        </p:tgtEl>
                                        <p:attrNameLst>
                                          <p:attrName>style.visibility</p:attrName>
                                        </p:attrNameLst>
                                      </p:cBhvr>
                                      <p:to>
                                        <p:strVal val="visible"/>
                                      </p:to>
                                    </p:set>
                                    <p:animEffect transition="in" filter="circle(in)">
                                      <p:cBhvr>
                                        <p:cTn id="94" dur="2000"/>
                                        <p:tgtEl>
                                          <p:spTgt spid="84"/>
                                        </p:tgtEl>
                                      </p:cBhvr>
                                    </p:animEffect>
                                  </p:childTnLst>
                                </p:cTn>
                              </p:par>
                              <p:par>
                                <p:cTn id="95" presetID="6" presetClass="entr" presetSubtype="16" fill="hold" grpId="0" nodeType="withEffect">
                                  <p:stCondLst>
                                    <p:cond delay="0"/>
                                  </p:stCondLst>
                                  <p:childTnLst>
                                    <p:set>
                                      <p:cBhvr>
                                        <p:cTn id="96" dur="1" fill="hold">
                                          <p:stCondLst>
                                            <p:cond delay="0"/>
                                          </p:stCondLst>
                                        </p:cTn>
                                        <p:tgtEl>
                                          <p:spTgt spid="45"/>
                                        </p:tgtEl>
                                        <p:attrNameLst>
                                          <p:attrName>style.visibility</p:attrName>
                                        </p:attrNameLst>
                                      </p:cBhvr>
                                      <p:to>
                                        <p:strVal val="visible"/>
                                      </p:to>
                                    </p:set>
                                    <p:animEffect transition="in" filter="circle(in)">
                                      <p:cBhvr>
                                        <p:cTn id="97" dur="2000"/>
                                        <p:tgtEl>
                                          <p:spTgt spid="45"/>
                                        </p:tgtEl>
                                      </p:cBhvr>
                                    </p:animEffect>
                                  </p:childTnLst>
                                </p:cTn>
                              </p:par>
                              <p:par>
                                <p:cTn id="98" presetID="6" presetClass="entr" presetSubtype="16" fill="hold" grpId="0" nodeType="with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circle(in)">
                                      <p:cBhvr>
                                        <p:cTn id="100" dur="2000"/>
                                        <p:tgtEl>
                                          <p:spTgt spid="48"/>
                                        </p:tgtEl>
                                      </p:cBhvr>
                                    </p:animEffect>
                                  </p:childTnLst>
                                </p:cTn>
                              </p:par>
                              <p:par>
                                <p:cTn id="101" presetID="6" presetClass="entr" presetSubtype="16" fill="hold" grpId="0" nodeType="with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circle(in)">
                                      <p:cBhvr>
                                        <p:cTn id="103" dur="2000"/>
                                        <p:tgtEl>
                                          <p:spTgt spid="52"/>
                                        </p:tgtEl>
                                      </p:cBhvr>
                                    </p:animEffect>
                                  </p:childTnLst>
                                </p:cTn>
                              </p:par>
                              <p:par>
                                <p:cTn id="104" presetID="6" presetClass="entr" presetSubtype="16" fill="hold" grpId="0" nodeType="withEffect">
                                  <p:stCondLst>
                                    <p:cond delay="0"/>
                                  </p:stCondLst>
                                  <p:childTnLst>
                                    <p:set>
                                      <p:cBhvr>
                                        <p:cTn id="105" dur="1" fill="hold">
                                          <p:stCondLst>
                                            <p:cond delay="0"/>
                                          </p:stCondLst>
                                        </p:cTn>
                                        <p:tgtEl>
                                          <p:spTgt spid="54"/>
                                        </p:tgtEl>
                                        <p:attrNameLst>
                                          <p:attrName>style.visibility</p:attrName>
                                        </p:attrNameLst>
                                      </p:cBhvr>
                                      <p:to>
                                        <p:strVal val="visible"/>
                                      </p:to>
                                    </p:set>
                                    <p:animEffect transition="in" filter="circle(in)">
                                      <p:cBhvr>
                                        <p:cTn id="106" dur="2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9" grpId="0" animBg="1"/>
      <p:bldP spid="50" grpId="0" animBg="1"/>
      <p:bldP spid="51" grpId="0" animBg="1"/>
      <p:bldP spid="56" grpId="0" animBg="1"/>
      <p:bldP spid="57" grpId="0" animBg="1"/>
      <p:bldP spid="58" grpId="0" animBg="1"/>
      <p:bldP spid="59" grpId="0" animBg="1"/>
      <p:bldP spid="60" grpId="0" animBg="1"/>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9" grpId="0" animBg="1"/>
      <p:bldP spid="80" grpId="0" animBg="1"/>
      <p:bldP spid="81" grpId="0" animBg="1"/>
      <p:bldP spid="82" grpId="0" animBg="1"/>
      <p:bldP spid="83" grpId="0" animBg="1"/>
      <p:bldP spid="84" grpId="0" animBg="1"/>
      <p:bldP spid="45" grpId="0" animBg="1"/>
      <p:bldP spid="48" grpId="0" animBg="1"/>
      <p:bldP spid="52" grpId="0" animBg="1"/>
      <p:bldP spid="5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报名流程</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2627784" y="2107362"/>
            <a:ext cx="1224136" cy="14542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r>
              <a:rPr lang="zh-CN" altLang="en-US" sz="1200" b="1" dirty="0" smtClean="0">
                <a:solidFill>
                  <a:schemeClr val="bg1"/>
                </a:solidFill>
                <a:latin typeface="微软雅黑" panose="020B0503020204020204" pitchFamily="34" charset="-122"/>
                <a:ea typeface="微软雅黑" panose="020B0503020204020204" pitchFamily="34" charset="-122"/>
              </a:rPr>
              <a:t>填写报名信息：</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r>
              <a:rPr lang="en-US" altLang="zh-CN" sz="1200" b="1" dirty="0" smtClean="0">
                <a:solidFill>
                  <a:schemeClr val="bg1"/>
                </a:solidFill>
                <a:latin typeface="微软雅黑" panose="020B0503020204020204" pitchFamily="34" charset="-122"/>
                <a:ea typeface="微软雅黑" panose="020B0503020204020204" pitchFamily="34" charset="-122"/>
              </a:rPr>
              <a:t>1.</a:t>
            </a:r>
            <a:r>
              <a:rPr lang="zh-CN" altLang="en-US" sz="1200" b="1" dirty="0" smtClean="0">
                <a:solidFill>
                  <a:schemeClr val="bg1"/>
                </a:solidFill>
                <a:latin typeface="微软雅黑" panose="020B0503020204020204" pitchFamily="34" charset="-122"/>
                <a:ea typeface="微软雅黑" panose="020B0503020204020204" pitchFamily="34" charset="-122"/>
              </a:rPr>
              <a:t>选择报考阶段</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r>
              <a:rPr lang="en-US" altLang="zh-CN" sz="1200" b="1" dirty="0" smtClean="0">
                <a:solidFill>
                  <a:schemeClr val="bg1"/>
                </a:solidFill>
                <a:latin typeface="微软雅黑" panose="020B0503020204020204" pitchFamily="34" charset="-122"/>
                <a:ea typeface="微软雅黑" panose="020B0503020204020204" pitchFamily="34" charset="-122"/>
              </a:rPr>
              <a:t>2.</a:t>
            </a:r>
            <a:r>
              <a:rPr lang="zh-CN" altLang="en-US" sz="1200" b="1" dirty="0" smtClean="0">
                <a:solidFill>
                  <a:schemeClr val="bg1"/>
                </a:solidFill>
                <a:latin typeface="微软雅黑" panose="020B0503020204020204" pitchFamily="34" charset="-122"/>
                <a:ea typeface="微软雅黑" panose="020B0503020204020204" pitchFamily="34" charset="-122"/>
              </a:rPr>
              <a:t>选择考区</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r>
              <a:rPr lang="en-US" altLang="zh-CN" sz="1200" b="1" dirty="0" smtClean="0">
                <a:solidFill>
                  <a:schemeClr val="bg1"/>
                </a:solidFill>
                <a:latin typeface="微软雅黑" panose="020B0503020204020204" pitchFamily="34" charset="-122"/>
                <a:ea typeface="微软雅黑" panose="020B0503020204020204" pitchFamily="34" charset="-122"/>
              </a:rPr>
              <a:t>3.</a:t>
            </a:r>
            <a:r>
              <a:rPr lang="zh-CN" altLang="en-US" sz="1200" b="1" dirty="0" smtClean="0">
                <a:solidFill>
                  <a:schemeClr val="bg1"/>
                </a:solidFill>
                <a:latin typeface="微软雅黑" panose="020B0503020204020204" pitchFamily="34" charset="-122"/>
                <a:ea typeface="微软雅黑" panose="020B0503020204020204" pitchFamily="34" charset="-122"/>
              </a:rPr>
              <a:t>填写个人信息</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r>
              <a:rPr lang="en-US" altLang="zh-CN" sz="1200" b="1" dirty="0" smtClean="0">
                <a:solidFill>
                  <a:schemeClr val="bg1"/>
                </a:solidFill>
                <a:latin typeface="微软雅黑" panose="020B0503020204020204" pitchFamily="34" charset="-122"/>
                <a:ea typeface="微软雅黑" panose="020B0503020204020204" pitchFamily="34" charset="-122"/>
              </a:rPr>
              <a:t>4.</a:t>
            </a:r>
            <a:r>
              <a:rPr lang="zh-CN" altLang="en-US" sz="1200" b="1" dirty="0" smtClean="0">
                <a:solidFill>
                  <a:schemeClr val="bg1"/>
                </a:solidFill>
                <a:latin typeface="微软雅黑" panose="020B0503020204020204" pitchFamily="34" charset="-122"/>
                <a:ea typeface="微软雅黑" panose="020B0503020204020204" pitchFamily="34" charset="-122"/>
              </a:rPr>
              <a:t>选择科目</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r>
              <a:rPr lang="en-US" altLang="zh-CN" sz="1200" b="1" dirty="0" smtClean="0">
                <a:solidFill>
                  <a:schemeClr val="bg1"/>
                </a:solidFill>
                <a:latin typeface="微软雅黑" panose="020B0503020204020204" pitchFamily="34" charset="-122"/>
                <a:ea typeface="微软雅黑" panose="020B0503020204020204" pitchFamily="34" charset="-122"/>
              </a:rPr>
              <a:t>5.</a:t>
            </a:r>
            <a:r>
              <a:rPr lang="zh-CN" altLang="en-US" sz="1200" b="1" dirty="0">
                <a:solidFill>
                  <a:schemeClr val="bg1"/>
                </a:solidFill>
                <a:latin typeface="微软雅黑" panose="020B0503020204020204" pitchFamily="34" charset="-122"/>
                <a:ea typeface="微软雅黑" panose="020B0503020204020204" pitchFamily="34" charset="-122"/>
              </a:rPr>
              <a:t>上</a:t>
            </a:r>
            <a:r>
              <a:rPr lang="zh-CN" altLang="en-US" sz="1200" b="1" dirty="0" smtClean="0">
                <a:solidFill>
                  <a:schemeClr val="bg1"/>
                </a:solidFill>
                <a:latin typeface="微软雅黑" panose="020B0503020204020204" pitchFamily="34" charset="-122"/>
                <a:ea typeface="微软雅黑" panose="020B0503020204020204" pitchFamily="34" charset="-122"/>
              </a:rPr>
              <a:t>传照片</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1043500" y="2107362"/>
            <a:ext cx="772657"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阅读公告</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053322" y="3130559"/>
            <a:ext cx="772657"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点击</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我要报名</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2853523" y="1135176"/>
            <a:ext cx="772657"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确认</a:t>
            </a:r>
            <a:endParaRPr lang="en-US" altLang="zh-CN" sz="12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bg1"/>
                </a:solidFill>
                <a:latin typeface="微软雅黑" panose="020B0503020204020204" pitchFamily="34" charset="-122"/>
                <a:ea typeface="微软雅黑" panose="020B0503020204020204" pitchFamily="34" charset="-122"/>
              </a:rPr>
              <a:t>填报信息</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4663436" y="1131590"/>
            <a:ext cx="772657"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学历认证</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6444208" y="1131590"/>
            <a:ext cx="772657"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缴纳</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报名费</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7831791" y="1131590"/>
            <a:ext cx="772657"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打印交费确认表</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2279578" y="4227240"/>
            <a:ext cx="772657"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报名失败</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7884368" y="4227936"/>
            <a:ext cx="772657"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报名成功</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4663439" y="3167257"/>
            <a:ext cx="772657"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去现场</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办理</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Line 42"/>
          <p:cNvSpPr>
            <a:spLocks noChangeShapeType="1"/>
          </p:cNvSpPr>
          <p:nvPr/>
        </p:nvSpPr>
        <p:spPr bwMode="auto">
          <a:xfrm rot="16200000" flipH="1">
            <a:off x="4144811" y="812174"/>
            <a:ext cx="1" cy="1037259"/>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35" name="Line 43"/>
          <p:cNvSpPr>
            <a:spLocks noChangeShapeType="1"/>
          </p:cNvSpPr>
          <p:nvPr/>
        </p:nvSpPr>
        <p:spPr bwMode="auto">
          <a:xfrm rot="5400000" flipH="1" flipV="1">
            <a:off x="-1139277" y="2829615"/>
            <a:ext cx="3221168" cy="7522"/>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36" name="Line 42"/>
          <p:cNvSpPr>
            <a:spLocks noChangeShapeType="1"/>
          </p:cNvSpPr>
          <p:nvPr/>
        </p:nvSpPr>
        <p:spPr bwMode="auto">
          <a:xfrm rot="16200000" flipH="1" flipV="1">
            <a:off x="1158113" y="1831295"/>
            <a:ext cx="547782" cy="4352"/>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37" name="Line 42"/>
          <p:cNvSpPr>
            <a:spLocks noChangeShapeType="1"/>
          </p:cNvSpPr>
          <p:nvPr/>
        </p:nvSpPr>
        <p:spPr bwMode="auto">
          <a:xfrm rot="16200000" flipH="1" flipV="1">
            <a:off x="1140434" y="2829080"/>
            <a:ext cx="602956" cy="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41" name="Line 42"/>
          <p:cNvSpPr>
            <a:spLocks noChangeShapeType="1"/>
          </p:cNvSpPr>
          <p:nvPr/>
        </p:nvSpPr>
        <p:spPr bwMode="auto">
          <a:xfrm rot="16200000">
            <a:off x="5938356" y="845348"/>
            <a:ext cx="3594" cy="1008112"/>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42" name="Line 42"/>
          <p:cNvSpPr>
            <a:spLocks noChangeShapeType="1"/>
          </p:cNvSpPr>
          <p:nvPr/>
        </p:nvSpPr>
        <p:spPr bwMode="auto">
          <a:xfrm rot="16200000">
            <a:off x="7522535" y="1041943"/>
            <a:ext cx="3591" cy="61492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44" name="Line 42"/>
          <p:cNvSpPr>
            <a:spLocks noChangeShapeType="1"/>
          </p:cNvSpPr>
          <p:nvPr/>
        </p:nvSpPr>
        <p:spPr bwMode="auto">
          <a:xfrm rot="16200000">
            <a:off x="1377312" y="3541688"/>
            <a:ext cx="25" cy="1804515"/>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48" name="Line 43"/>
          <p:cNvSpPr>
            <a:spLocks noChangeShapeType="1"/>
          </p:cNvSpPr>
          <p:nvPr/>
        </p:nvSpPr>
        <p:spPr bwMode="auto">
          <a:xfrm rot="5400000" flipH="1" flipV="1">
            <a:off x="564329" y="1117774"/>
            <a:ext cx="4400" cy="214433"/>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49" name="矩形 48"/>
          <p:cNvSpPr/>
          <p:nvPr/>
        </p:nvSpPr>
        <p:spPr>
          <a:xfrm>
            <a:off x="329518" y="2643758"/>
            <a:ext cx="276051" cy="72204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不</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接</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受</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Line 42"/>
          <p:cNvSpPr>
            <a:spLocks noChangeShapeType="1"/>
          </p:cNvSpPr>
          <p:nvPr/>
        </p:nvSpPr>
        <p:spPr bwMode="auto">
          <a:xfrm rot="16200000" flipH="1">
            <a:off x="4247955" y="2365446"/>
            <a:ext cx="1603619" cy="4"/>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51" name="矩形 50"/>
          <p:cNvSpPr/>
          <p:nvPr/>
        </p:nvSpPr>
        <p:spPr>
          <a:xfrm>
            <a:off x="4677101" y="2211710"/>
            <a:ext cx="750611" cy="21602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未通过</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Line 43"/>
          <p:cNvSpPr>
            <a:spLocks noChangeShapeType="1"/>
          </p:cNvSpPr>
          <p:nvPr/>
        </p:nvSpPr>
        <p:spPr bwMode="auto">
          <a:xfrm rot="5400000" flipV="1">
            <a:off x="6115686" y="2710399"/>
            <a:ext cx="8971" cy="1368152"/>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54" name="Line 42"/>
          <p:cNvSpPr>
            <a:spLocks noChangeShapeType="1"/>
          </p:cNvSpPr>
          <p:nvPr/>
        </p:nvSpPr>
        <p:spPr bwMode="auto">
          <a:xfrm rot="16200000">
            <a:off x="5880073" y="2483752"/>
            <a:ext cx="1848352" cy="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55" name="矩形 54"/>
          <p:cNvSpPr/>
          <p:nvPr/>
        </p:nvSpPr>
        <p:spPr>
          <a:xfrm>
            <a:off x="5724127" y="3275269"/>
            <a:ext cx="576064" cy="21602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通过</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Line 43"/>
          <p:cNvSpPr>
            <a:spLocks noChangeShapeType="1"/>
          </p:cNvSpPr>
          <p:nvPr/>
        </p:nvSpPr>
        <p:spPr bwMode="auto">
          <a:xfrm rot="5400000" flipH="1">
            <a:off x="4663439" y="3985627"/>
            <a:ext cx="772643" cy="2"/>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58" name="Line 42"/>
          <p:cNvSpPr>
            <a:spLocks noChangeShapeType="1"/>
          </p:cNvSpPr>
          <p:nvPr/>
        </p:nvSpPr>
        <p:spPr bwMode="auto">
          <a:xfrm rot="16200000" flipV="1">
            <a:off x="4047999" y="3406219"/>
            <a:ext cx="18145" cy="1985373"/>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59" name="矩形 58"/>
          <p:cNvSpPr/>
          <p:nvPr/>
        </p:nvSpPr>
        <p:spPr>
          <a:xfrm>
            <a:off x="3779912" y="4299967"/>
            <a:ext cx="750611" cy="21602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未通过</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Line 42"/>
          <p:cNvSpPr>
            <a:spLocks noChangeShapeType="1"/>
          </p:cNvSpPr>
          <p:nvPr/>
        </p:nvSpPr>
        <p:spPr bwMode="auto">
          <a:xfrm rot="16200000" flipH="1" flipV="1">
            <a:off x="6885863" y="2893411"/>
            <a:ext cx="2667662" cy="0"/>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76" name="Line 42"/>
          <p:cNvSpPr>
            <a:spLocks noChangeShapeType="1"/>
          </p:cNvSpPr>
          <p:nvPr/>
        </p:nvSpPr>
        <p:spPr bwMode="auto">
          <a:xfrm rot="16200000">
            <a:off x="2221961" y="2940781"/>
            <a:ext cx="24" cy="811628"/>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77" name="Line 42"/>
          <p:cNvSpPr>
            <a:spLocks noChangeShapeType="1"/>
          </p:cNvSpPr>
          <p:nvPr/>
        </p:nvSpPr>
        <p:spPr bwMode="auto">
          <a:xfrm rot="16200000" flipV="1">
            <a:off x="2959826" y="1833469"/>
            <a:ext cx="547783" cy="1"/>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38" name="矩形 37"/>
          <p:cNvSpPr/>
          <p:nvPr/>
        </p:nvSpPr>
        <p:spPr>
          <a:xfrm>
            <a:off x="5580112" y="1222792"/>
            <a:ext cx="576064" cy="21602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通过</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01736" y="894750"/>
            <a:ext cx="1738016" cy="6724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7070" tIns="33535" rIns="67070" bIns="33535" rtlCol="0" anchor="ctr"/>
          <a:lstStyle/>
          <a:p>
            <a:pPr algn="ctr"/>
            <a:r>
              <a:rPr lang="zh-CN" altLang="en-US" sz="1200" b="1" dirty="0" smtClean="0">
                <a:solidFill>
                  <a:schemeClr val="bg1"/>
                </a:solidFill>
                <a:latin typeface="微软雅黑" panose="020B0503020204020204" pitchFamily="34" charset="-122"/>
                <a:ea typeface="微软雅黑" panose="020B0503020204020204" pitchFamily="34" charset="-122"/>
              </a:rPr>
              <a:t>新考生注册用户并登录报名系统；</a:t>
            </a:r>
            <a:r>
              <a:rPr lang="en-US" altLang="zh-CN" sz="1200" b="1" dirty="0" smtClean="0">
                <a:solidFill>
                  <a:srgbClr val="FF0000"/>
                </a:solidFill>
                <a:latin typeface="微软雅黑" panose="020B0503020204020204" pitchFamily="34" charset="-122"/>
                <a:ea typeface="微软雅黑" panose="020B0503020204020204" pitchFamily="34" charset="-122"/>
              </a:rPr>
              <a:t>18</a:t>
            </a:r>
            <a:r>
              <a:rPr lang="zh-CN" altLang="en-US" sz="1200" b="1" dirty="0" smtClean="0">
                <a:solidFill>
                  <a:srgbClr val="FF0000"/>
                </a:solidFill>
                <a:latin typeface="微软雅黑" panose="020B0503020204020204" pitchFamily="34" charset="-122"/>
                <a:ea typeface="微软雅黑" panose="020B0503020204020204" pitchFamily="34" charset="-122"/>
              </a:rPr>
              <a:t>年老考生直接登录报名系统</a:t>
            </a:r>
            <a:endParaRPr lang="zh-CN" altLang="en-US" sz="12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2000"/>
                                        <p:tgtEl>
                                          <p:spTgt spid="8"/>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2000"/>
                                        <p:tgtEl>
                                          <p:spTgt spid="9"/>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ircle(in)">
                                      <p:cBhvr>
                                        <p:cTn id="19" dur="2000"/>
                                        <p:tgtEl>
                                          <p:spTgt spid="10"/>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ircle(in)">
                                      <p:cBhvr>
                                        <p:cTn id="22" dur="2000"/>
                                        <p:tgtEl>
                                          <p:spTgt spid="12"/>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circle(in)">
                                      <p:cBhvr>
                                        <p:cTn id="25" dur="2000"/>
                                        <p:tgtEl>
                                          <p:spTgt spid="14"/>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circle(in)">
                                      <p:cBhvr>
                                        <p:cTn id="28" dur="2000"/>
                                        <p:tgtEl>
                                          <p:spTgt spid="15"/>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circle(in)">
                                      <p:cBhvr>
                                        <p:cTn id="31" dur="2000"/>
                                        <p:tgtEl>
                                          <p:spTgt spid="24"/>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circle(in)">
                                      <p:cBhvr>
                                        <p:cTn id="34" dur="2000"/>
                                        <p:tgtEl>
                                          <p:spTgt spid="25"/>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circle(in)">
                                      <p:cBhvr>
                                        <p:cTn id="37" dur="2000"/>
                                        <p:tgtEl>
                                          <p:spTgt spid="30"/>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circle(in)">
                                      <p:cBhvr>
                                        <p:cTn id="40" dur="2000"/>
                                        <p:tgtEl>
                                          <p:spTgt spid="31"/>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right)">
                                      <p:cBhvr>
                                        <p:cTn id="43" dur="500"/>
                                        <p:tgtEl>
                                          <p:spTgt spid="35"/>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circle(in)">
                                      <p:cBhvr>
                                        <p:cTn id="46" dur="2000"/>
                                        <p:tgtEl>
                                          <p:spTgt spid="36"/>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circle(in)">
                                      <p:cBhvr>
                                        <p:cTn id="49" dur="2000"/>
                                        <p:tgtEl>
                                          <p:spTgt spid="37"/>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circle(in)">
                                      <p:cBhvr>
                                        <p:cTn id="52" dur="2000"/>
                                        <p:tgtEl>
                                          <p:spTgt spid="41"/>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circle(in)">
                                      <p:cBhvr>
                                        <p:cTn id="55" dur="2000"/>
                                        <p:tgtEl>
                                          <p:spTgt spid="42"/>
                                        </p:tgtEl>
                                      </p:cBhvr>
                                    </p:animEffect>
                                  </p:childTnLst>
                                </p:cTn>
                              </p:par>
                              <p:par>
                                <p:cTn id="56" presetID="6" presetClass="entr" presetSubtype="16"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circle(in)">
                                      <p:cBhvr>
                                        <p:cTn id="58" dur="2000"/>
                                        <p:tgtEl>
                                          <p:spTgt spid="44"/>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right)">
                                      <p:cBhvr>
                                        <p:cTn id="61" dur="500"/>
                                        <p:tgtEl>
                                          <p:spTgt spid="48"/>
                                        </p:tgtEl>
                                      </p:cBhvr>
                                    </p:animEffect>
                                  </p:childTnLst>
                                </p:cTn>
                              </p:par>
                              <p:par>
                                <p:cTn id="62" presetID="6" presetClass="entr" presetSubtype="16"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circle(in)">
                                      <p:cBhvr>
                                        <p:cTn id="64" dur="2000"/>
                                        <p:tgtEl>
                                          <p:spTgt spid="49"/>
                                        </p:tgtEl>
                                      </p:cBhvr>
                                    </p:animEffect>
                                  </p:childTnLst>
                                </p:cTn>
                              </p:par>
                              <p:par>
                                <p:cTn id="65" presetID="6" presetClass="entr" presetSubtype="16"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circle(in)">
                                      <p:cBhvr>
                                        <p:cTn id="67" dur="2000"/>
                                        <p:tgtEl>
                                          <p:spTgt spid="50"/>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circle(in)">
                                      <p:cBhvr>
                                        <p:cTn id="70" dur="2000"/>
                                        <p:tgtEl>
                                          <p:spTgt spid="51"/>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wipe(right)">
                                      <p:cBhvr>
                                        <p:cTn id="73" dur="500"/>
                                        <p:tgtEl>
                                          <p:spTgt spid="53"/>
                                        </p:tgtEl>
                                      </p:cBhvr>
                                    </p:animEffect>
                                  </p:childTnLst>
                                </p:cTn>
                              </p:par>
                              <p:par>
                                <p:cTn id="74" presetID="6" presetClass="entr" presetSubtype="16"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Effect transition="in" filter="circle(in)">
                                      <p:cBhvr>
                                        <p:cTn id="76" dur="2000"/>
                                        <p:tgtEl>
                                          <p:spTgt spid="54"/>
                                        </p:tgtEl>
                                      </p:cBhvr>
                                    </p:animEffect>
                                  </p:childTnLst>
                                </p:cTn>
                              </p:par>
                              <p:par>
                                <p:cTn id="77" presetID="6" presetClass="entr" presetSubtype="16" fill="hold" grpId="0" nodeType="with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circle(in)">
                                      <p:cBhvr>
                                        <p:cTn id="79" dur="2000"/>
                                        <p:tgtEl>
                                          <p:spTgt spid="55"/>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wipe(right)">
                                      <p:cBhvr>
                                        <p:cTn id="82" dur="500"/>
                                        <p:tgtEl>
                                          <p:spTgt spid="57"/>
                                        </p:tgtEl>
                                      </p:cBhvr>
                                    </p:animEffect>
                                  </p:childTnLst>
                                </p:cTn>
                              </p:par>
                              <p:par>
                                <p:cTn id="83" presetID="6" presetClass="entr" presetSubtype="16" fill="hold" grpId="0" nodeType="with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circle(in)">
                                      <p:cBhvr>
                                        <p:cTn id="85" dur="2000"/>
                                        <p:tgtEl>
                                          <p:spTgt spid="58"/>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circle(in)">
                                      <p:cBhvr>
                                        <p:cTn id="88" dur="2000"/>
                                        <p:tgtEl>
                                          <p:spTgt spid="59"/>
                                        </p:tgtEl>
                                      </p:cBhvr>
                                    </p:animEffect>
                                  </p:childTnLst>
                                </p:cTn>
                              </p:par>
                              <p:par>
                                <p:cTn id="89" presetID="6" presetClass="entr" presetSubtype="16" fill="hold" grpId="0" nodeType="with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circle(in)">
                                      <p:cBhvr>
                                        <p:cTn id="91" dur="2000"/>
                                        <p:tgtEl>
                                          <p:spTgt spid="60"/>
                                        </p:tgtEl>
                                      </p:cBhvr>
                                    </p:animEffect>
                                  </p:childTnLst>
                                </p:cTn>
                              </p:par>
                              <p:par>
                                <p:cTn id="92" presetID="6" presetClass="entr" presetSubtype="16" fill="hold" grpId="0" nodeType="with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circle(in)">
                                      <p:cBhvr>
                                        <p:cTn id="94" dur="2000"/>
                                        <p:tgtEl>
                                          <p:spTgt spid="76"/>
                                        </p:tgtEl>
                                      </p:cBhvr>
                                    </p:animEffect>
                                  </p:childTnLst>
                                </p:cTn>
                              </p:par>
                              <p:par>
                                <p:cTn id="95" presetID="6" presetClass="entr" presetSubtype="16"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transition="in" filter="circle(in)">
                                      <p:cBhvr>
                                        <p:cTn id="97" dur="2000"/>
                                        <p:tgtEl>
                                          <p:spTgt spid="77"/>
                                        </p:tgtEl>
                                      </p:cBhvr>
                                    </p:animEffect>
                                  </p:childTnLst>
                                </p:cTn>
                              </p:par>
                              <p:par>
                                <p:cTn id="98" presetID="6" presetClass="entr" presetSubtype="16" fill="hold" grpId="0" nodeType="with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circle(in)">
                                      <p:cBhvr>
                                        <p:cTn id="100"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4" grpId="0" animBg="1"/>
      <p:bldP spid="15" grpId="0" animBg="1"/>
      <p:bldP spid="24" grpId="0" animBg="1"/>
      <p:bldP spid="25" grpId="0" animBg="1"/>
      <p:bldP spid="30" grpId="0" animBg="1"/>
      <p:bldP spid="31" grpId="0" animBg="1"/>
      <p:bldP spid="35" grpId="0" animBg="1"/>
      <p:bldP spid="36" grpId="0" animBg="1"/>
      <p:bldP spid="37" grpId="0" animBg="1"/>
      <p:bldP spid="41" grpId="0" animBg="1"/>
      <p:bldP spid="42" grpId="0" animBg="1"/>
      <p:bldP spid="44" grpId="0" animBg="1"/>
      <p:bldP spid="48" grpId="0" animBg="1"/>
      <p:bldP spid="49" grpId="0" animBg="1"/>
      <p:bldP spid="50" grpId="0" animBg="1"/>
      <p:bldP spid="51" grpId="0" animBg="1"/>
      <p:bldP spid="53" grpId="0" animBg="1"/>
      <p:bldP spid="54" grpId="0" animBg="1"/>
      <p:bldP spid="55" grpId="0" animBg="1"/>
      <p:bldP spid="57" grpId="0" animBg="1"/>
      <p:bldP spid="58" grpId="0" animBg="1"/>
      <p:bldP spid="59" grpId="0" animBg="1"/>
      <p:bldP spid="60" grpId="0" animBg="1"/>
      <p:bldP spid="76" grpId="0" animBg="1"/>
      <p:bldP spid="77" grpId="0" animBg="1"/>
      <p:bldP spid="38"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首页</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696272" y="627534"/>
            <a:ext cx="5751455" cy="4314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注册页面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55577" y="694083"/>
            <a:ext cx="3768062" cy="4198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13041" y="1511027"/>
            <a:ext cx="4248104" cy="2140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89243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登录后报名页面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655676" y="699541"/>
            <a:ext cx="5832648" cy="4186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5350528"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选择阶段页面</a:t>
            </a:r>
            <a:endPar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31639" y="699542"/>
            <a:ext cx="6457021"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17235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选择考区页面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691679" y="699542"/>
            <a:ext cx="5760641" cy="4142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17235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填写报名信息页面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67544" y="771550"/>
            <a:ext cx="4101139"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68683" y="1779662"/>
            <a:ext cx="4258709" cy="2270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17235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选择报考科目页面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2" name="Picture 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53640" y="843558"/>
            <a:ext cx="5380409" cy="2759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5976" y="2571750"/>
            <a:ext cx="4433574" cy="2241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17235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上传照片页面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194"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43608" y="699542"/>
            <a:ext cx="5071601"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208" y="855490"/>
            <a:ext cx="2778065" cy="11077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17235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确认填报信息页面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21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033972" y="843558"/>
            <a:ext cx="5076056" cy="3919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17235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学历认证页面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4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39180" y="987574"/>
            <a:ext cx="5089313" cy="2625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53508" y="3147814"/>
            <a:ext cx="398145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17235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完成信息填写页面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09955" y="843558"/>
            <a:ext cx="8166501"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17235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网上支付页面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29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47564" y="843558"/>
            <a:ext cx="5246056" cy="268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2551" y="3075806"/>
            <a:ext cx="4880570" cy="172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注意事项</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9"/>
          <p:cNvSpPr txBox="1">
            <a:spLocks noChangeArrowheads="1"/>
          </p:cNvSpPr>
          <p:nvPr/>
        </p:nvSpPr>
        <p:spPr bwMode="auto">
          <a:xfrm flipH="1">
            <a:off x="827584" y="2139702"/>
            <a:ext cx="1422784" cy="120032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注  意</a:t>
            </a:r>
            <a:endParaRPr lang="en-US" altLang="zh-CN" sz="36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事  项</a:t>
            </a:r>
            <a:endParaRPr lang="en-US" altLang="ko-KR" sz="3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任意多边形 26"/>
          <p:cNvSpPr/>
          <p:nvPr/>
        </p:nvSpPr>
        <p:spPr>
          <a:xfrm>
            <a:off x="827584" y="1851670"/>
            <a:ext cx="1584176" cy="460605"/>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34"/>
          <p:cNvSpPr/>
          <p:nvPr/>
        </p:nvSpPr>
        <p:spPr>
          <a:xfrm>
            <a:off x="539552" y="2108638"/>
            <a:ext cx="1622235" cy="1347147"/>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6" name="Line 43"/>
          <p:cNvSpPr>
            <a:spLocks noChangeShapeType="1"/>
          </p:cNvSpPr>
          <p:nvPr/>
        </p:nvSpPr>
        <p:spPr bwMode="auto">
          <a:xfrm rot="5400000">
            <a:off x="5738216" y="-1460697"/>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7" name="Line 43"/>
          <p:cNvSpPr>
            <a:spLocks noChangeShapeType="1"/>
          </p:cNvSpPr>
          <p:nvPr/>
        </p:nvSpPr>
        <p:spPr bwMode="auto">
          <a:xfrm rot="5400000">
            <a:off x="5724127" y="-740615"/>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 name="TextBox 1"/>
          <p:cNvSpPr txBox="1"/>
          <p:nvPr/>
        </p:nvSpPr>
        <p:spPr>
          <a:xfrm>
            <a:off x="2915816" y="516037"/>
            <a:ext cx="5616624" cy="830997"/>
          </a:xfrm>
          <a:prstGeom prst="rect">
            <a:avLst/>
          </a:prstGeom>
          <a:noFill/>
        </p:spPr>
        <p:txBody>
          <a:bodyPr wrap="square" rtlCol="0">
            <a:spAutoFit/>
          </a:bodyPr>
          <a:lstStyle/>
          <a:p>
            <a:r>
              <a:rPr lang="en-US" altLang="zh-CN" sz="1600" dirty="0">
                <a:solidFill>
                  <a:srgbClr val="FF0000"/>
                </a:solidFill>
                <a:latin typeface="微软雅黑" panose="020B0503020204020204" pitchFamily="34" charset="-122"/>
                <a:ea typeface="微软雅黑" panose="020B0503020204020204" pitchFamily="34" charset="-122"/>
              </a:rPr>
              <a:t>1.</a:t>
            </a:r>
            <a:r>
              <a:rPr lang="zh-CN" altLang="en-US" sz="1600" dirty="0" smtClean="0">
                <a:solidFill>
                  <a:srgbClr val="FF0000"/>
                </a:solidFill>
                <a:latin typeface="微软雅黑" panose="020B0503020204020204" pitchFamily="34" charset="-122"/>
                <a:ea typeface="微软雅黑" panose="020B0503020204020204" pitchFamily="34" charset="-122"/>
              </a:rPr>
              <a:t>新考生还有除</a:t>
            </a:r>
            <a:r>
              <a:rPr lang="en-US" altLang="zh-CN" sz="1600" dirty="0" smtClean="0">
                <a:solidFill>
                  <a:srgbClr val="FF0000"/>
                </a:solidFill>
                <a:latin typeface="微软雅黑" panose="020B0503020204020204" pitchFamily="34" charset="-122"/>
                <a:ea typeface="微软雅黑" panose="020B0503020204020204" pitchFamily="34" charset="-122"/>
              </a:rPr>
              <a:t>18</a:t>
            </a:r>
            <a:r>
              <a:rPr lang="zh-CN" altLang="en-US" sz="1600" dirty="0" smtClean="0">
                <a:solidFill>
                  <a:srgbClr val="FF0000"/>
                </a:solidFill>
                <a:latin typeface="微软雅黑" panose="020B0503020204020204" pitchFamily="34" charset="-122"/>
                <a:ea typeface="微软雅黑" panose="020B0503020204020204" pitchFamily="34" charset="-122"/>
              </a:rPr>
              <a:t>年报名的老考生需要注册</a:t>
            </a:r>
            <a:r>
              <a:rPr lang="zh-CN" altLang="en-US" sz="1600" dirty="0">
                <a:solidFill>
                  <a:srgbClr val="FF0000"/>
                </a:solidFill>
                <a:latin typeface="微软雅黑" panose="020B0503020204020204" pitchFamily="34" charset="-122"/>
                <a:ea typeface="微软雅黑" panose="020B0503020204020204" pitchFamily="34" charset="-122"/>
              </a:rPr>
              <a:t>新</a:t>
            </a:r>
            <a:r>
              <a:rPr lang="zh-CN" altLang="en-US" sz="1600" dirty="0" smtClean="0">
                <a:solidFill>
                  <a:srgbClr val="FF0000"/>
                </a:solidFill>
                <a:latin typeface="微软雅黑" panose="020B0503020204020204" pitchFamily="34" charset="-122"/>
                <a:ea typeface="微软雅黑" panose="020B0503020204020204" pitchFamily="34" charset="-122"/>
              </a:rPr>
              <a:t>用户同时</a:t>
            </a:r>
            <a:r>
              <a:rPr lang="zh-CN" altLang="en-US" sz="1600" dirty="0">
                <a:solidFill>
                  <a:srgbClr val="FF0000"/>
                </a:solidFill>
                <a:latin typeface="微软雅黑" panose="020B0503020204020204" pitchFamily="34" charset="-122"/>
                <a:ea typeface="微软雅黑" panose="020B0503020204020204" pitchFamily="34" charset="-122"/>
              </a:rPr>
              <a:t>绑定手机</a:t>
            </a:r>
            <a:r>
              <a:rPr lang="zh-CN" altLang="en-US" sz="1600" dirty="0" smtClean="0">
                <a:solidFill>
                  <a:srgbClr val="FF0000"/>
                </a:solidFill>
                <a:latin typeface="微软雅黑" panose="020B0503020204020204" pitchFamily="34" charset="-122"/>
                <a:ea typeface="微软雅黑" panose="020B0503020204020204" pitchFamily="34" charset="-122"/>
              </a:rPr>
              <a:t>号登录报名网站，</a:t>
            </a:r>
            <a:r>
              <a:rPr lang="en-US" altLang="zh-CN" sz="1600" dirty="0" smtClean="0">
                <a:solidFill>
                  <a:srgbClr val="FF0000"/>
                </a:solidFill>
                <a:latin typeface="微软雅黑" panose="020B0503020204020204" pitchFamily="34" charset="-122"/>
                <a:ea typeface="微软雅黑" panose="020B0503020204020204" pitchFamily="34" charset="-122"/>
              </a:rPr>
              <a:t>18</a:t>
            </a:r>
            <a:r>
              <a:rPr lang="zh-CN" altLang="en-US" sz="1600" dirty="0" smtClean="0">
                <a:solidFill>
                  <a:srgbClr val="FF0000"/>
                </a:solidFill>
                <a:latin typeface="微软雅黑" panose="020B0503020204020204" pitchFamily="34" charset="-122"/>
                <a:ea typeface="微软雅黑" panose="020B0503020204020204" pitchFamily="34" charset="-122"/>
              </a:rPr>
              <a:t>年报名的老考生不需要注册。登录成功后</a:t>
            </a:r>
            <a:r>
              <a:rPr lang="zh-CN" altLang="en-US" sz="1600" dirty="0">
                <a:solidFill>
                  <a:srgbClr val="FF0000"/>
                </a:solidFill>
                <a:latin typeface="微软雅黑" panose="020B0503020204020204" pitchFamily="34" charset="-122"/>
                <a:ea typeface="微软雅黑" panose="020B0503020204020204" pitchFamily="34" charset="-122"/>
              </a:rPr>
              <a:t>会有短信提醒并提示</a:t>
            </a:r>
            <a:r>
              <a:rPr lang="zh-CN" altLang="en-US" sz="1600" dirty="0" smtClean="0">
                <a:solidFill>
                  <a:srgbClr val="FF0000"/>
                </a:solidFill>
                <a:latin typeface="微软雅黑" panose="020B0503020204020204" pitchFamily="34" charset="-122"/>
                <a:ea typeface="微软雅黑" panose="020B0503020204020204" pitchFamily="34" charset="-122"/>
              </a:rPr>
              <a:t>报名截止时间</a:t>
            </a:r>
            <a:r>
              <a:rPr lang="zh-CN" altLang="en-US" sz="1600" dirty="0">
                <a:solidFill>
                  <a:srgbClr val="FF0000"/>
                </a:solidFill>
                <a:latin typeface="微软雅黑" panose="020B0503020204020204" pitchFamily="34" charset="-122"/>
                <a:ea typeface="微软雅黑" panose="020B0503020204020204" pitchFamily="34" charset="-122"/>
              </a:rPr>
              <a:t>。</a:t>
            </a:r>
            <a:endParaRPr lang="en-US" altLang="zh-CN" sz="1600" dirty="0">
              <a:solidFill>
                <a:srgbClr val="FF0000"/>
              </a:solidFill>
              <a:latin typeface="微软雅黑" panose="020B0503020204020204" pitchFamily="34" charset="-122"/>
              <a:ea typeface="微软雅黑" panose="020B0503020204020204" pitchFamily="34" charset="-122"/>
            </a:endParaRPr>
          </a:p>
        </p:txBody>
      </p:sp>
      <p:sp>
        <p:nvSpPr>
          <p:cNvPr id="10" name="Line 43"/>
          <p:cNvSpPr>
            <a:spLocks noChangeShapeType="1"/>
          </p:cNvSpPr>
          <p:nvPr/>
        </p:nvSpPr>
        <p:spPr bwMode="auto">
          <a:xfrm rot="5400000">
            <a:off x="5724127" y="-20535"/>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5724127" y="678059"/>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2" name="Line 43"/>
          <p:cNvSpPr>
            <a:spLocks noChangeShapeType="1"/>
          </p:cNvSpPr>
          <p:nvPr/>
        </p:nvSpPr>
        <p:spPr bwMode="auto">
          <a:xfrm rot="5400000">
            <a:off x="5724127" y="1398139"/>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3" name="Line 43"/>
          <p:cNvSpPr>
            <a:spLocks noChangeShapeType="1"/>
          </p:cNvSpPr>
          <p:nvPr/>
        </p:nvSpPr>
        <p:spPr bwMode="auto">
          <a:xfrm rot="5400000">
            <a:off x="5724127" y="2118219"/>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4" name="TextBox 13"/>
          <p:cNvSpPr txBox="1"/>
          <p:nvPr/>
        </p:nvSpPr>
        <p:spPr>
          <a:xfrm>
            <a:off x="2923336" y="1482921"/>
            <a:ext cx="5609104"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证件号码符合身份证规则的，网报系统强制证件类型为内地居民身份证，且不可更改</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915815" y="2211712"/>
            <a:ext cx="5630713"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限制证件类型（中国护照）使用范围，内地考生不能使用中国护照报名。</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915816" y="3147816"/>
            <a:ext cx="5616624"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确认填报信息需要手机验证</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码</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915816" y="3867896"/>
            <a:ext cx="5616624"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5</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老考生不能</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作为应届生</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报名</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915816" y="4363239"/>
            <a:ext cx="5616624"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学历</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认证根据姓名和身份证在学信网进行认证</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不需要填写毕业证编号。</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anim calcmode="lin" valueType="num">
                                      <p:cBhvr>
                                        <p:cTn id="9" dur="350" fill="hold"/>
                                        <p:tgtEl>
                                          <p:spTgt spid="7"/>
                                        </p:tgtEl>
                                        <p:attrNameLst>
                                          <p:attrName>style.rotation</p:attrName>
                                        </p:attrNameLst>
                                      </p:cBhvr>
                                      <p:tavLst>
                                        <p:tav tm="0">
                                          <p:val>
                                            <p:fltVal val="360"/>
                                          </p:val>
                                        </p:tav>
                                        <p:tav tm="100000">
                                          <p:val>
                                            <p:fltVal val="0"/>
                                          </p:val>
                                        </p:tav>
                                      </p:tavLst>
                                    </p:anim>
                                    <p:animEffect transition="in" filter="fade">
                                      <p:cBhvr>
                                        <p:cTn id="10" dur="350"/>
                                        <p:tgtEl>
                                          <p:spTgt spid="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8"/>
                                        </p:tgtEl>
                                        <p:attrNameLst>
                                          <p:attrName>style.visibility</p:attrName>
                                        </p:attrNameLst>
                                      </p:cBhvr>
                                      <p:to>
                                        <p:strVal val="visible"/>
                                      </p:to>
                                    </p:set>
                                    <p:anim calcmode="lin" valueType="num">
                                      <p:cBhvr>
                                        <p:cTn id="13" dur="350" fill="hold"/>
                                        <p:tgtEl>
                                          <p:spTgt spid="8"/>
                                        </p:tgtEl>
                                        <p:attrNameLst>
                                          <p:attrName>ppt_w</p:attrName>
                                        </p:attrNameLst>
                                      </p:cBhvr>
                                      <p:tavLst>
                                        <p:tav tm="0">
                                          <p:val>
                                            <p:strVal val="4*#ppt_w"/>
                                          </p:val>
                                        </p:tav>
                                        <p:tav tm="100000">
                                          <p:val>
                                            <p:strVal val="#ppt_w"/>
                                          </p:val>
                                        </p:tav>
                                      </p:tavLst>
                                    </p:anim>
                                    <p:anim calcmode="lin" valueType="num">
                                      <p:cBhvr>
                                        <p:cTn id="14" dur="35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right)">
                                      <p:cBhvr>
                                        <p:cTn id="21" dur="500"/>
                                        <p:tgtEl>
                                          <p:spTgt spid="16"/>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right)">
                                      <p:cBhvr>
                                        <p:cTn id="30" dur="500"/>
                                        <p:tgtEl>
                                          <p:spTgt spid="11"/>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right)">
                                      <p:cBhvr>
                                        <p:cTn id="33" dur="500"/>
                                        <p:tgtEl>
                                          <p:spTgt spid="12"/>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right)">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6" grpId="0" animBg="1"/>
      <p:bldP spid="17" grpId="0" animBg="1"/>
      <p:bldP spid="10" grpId="0" animBg="1"/>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注意事项</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9"/>
          <p:cNvSpPr txBox="1">
            <a:spLocks noChangeArrowheads="1"/>
          </p:cNvSpPr>
          <p:nvPr/>
        </p:nvSpPr>
        <p:spPr bwMode="auto">
          <a:xfrm flipH="1">
            <a:off x="827584" y="2139702"/>
            <a:ext cx="1422784" cy="120032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注  意</a:t>
            </a:r>
            <a:endParaRPr lang="en-US" altLang="zh-CN" sz="36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事  项</a:t>
            </a:r>
            <a:endParaRPr lang="en-US" altLang="ko-KR" sz="3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任意多边形 26"/>
          <p:cNvSpPr/>
          <p:nvPr/>
        </p:nvSpPr>
        <p:spPr>
          <a:xfrm>
            <a:off x="827584" y="1851670"/>
            <a:ext cx="1584176" cy="460605"/>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34"/>
          <p:cNvSpPr/>
          <p:nvPr/>
        </p:nvSpPr>
        <p:spPr>
          <a:xfrm>
            <a:off x="539552" y="2108638"/>
            <a:ext cx="1622235" cy="1347147"/>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6" name="Line 43"/>
          <p:cNvSpPr>
            <a:spLocks noChangeShapeType="1"/>
          </p:cNvSpPr>
          <p:nvPr/>
        </p:nvSpPr>
        <p:spPr bwMode="auto">
          <a:xfrm rot="5400000">
            <a:off x="5738216" y="-1676723"/>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7" name="Line 43"/>
          <p:cNvSpPr>
            <a:spLocks noChangeShapeType="1"/>
          </p:cNvSpPr>
          <p:nvPr/>
        </p:nvSpPr>
        <p:spPr bwMode="auto">
          <a:xfrm rot="5400000">
            <a:off x="5724127" y="-956641"/>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 name="TextBox 1"/>
          <p:cNvSpPr txBox="1"/>
          <p:nvPr/>
        </p:nvSpPr>
        <p:spPr>
          <a:xfrm>
            <a:off x="2915816" y="516037"/>
            <a:ext cx="5616624"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7.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2018</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以前完成交费，但是未通过毕业证审核或认证的考生仍是首次报考考生。</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Line 43"/>
          <p:cNvSpPr>
            <a:spLocks noChangeShapeType="1"/>
          </p:cNvSpPr>
          <p:nvPr/>
        </p:nvSpPr>
        <p:spPr bwMode="auto">
          <a:xfrm rot="5400000">
            <a:off x="5724127" y="-236561"/>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5724127" y="483519"/>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2" name="Line 43"/>
          <p:cNvSpPr>
            <a:spLocks noChangeShapeType="1"/>
          </p:cNvSpPr>
          <p:nvPr/>
        </p:nvSpPr>
        <p:spPr bwMode="auto">
          <a:xfrm rot="5400000">
            <a:off x="5724127" y="1203599"/>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3" name="Line 43"/>
          <p:cNvSpPr>
            <a:spLocks noChangeShapeType="1"/>
          </p:cNvSpPr>
          <p:nvPr/>
        </p:nvSpPr>
        <p:spPr bwMode="auto">
          <a:xfrm rot="5400000">
            <a:off x="5724127" y="1923679"/>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4" name="TextBox 13"/>
          <p:cNvSpPr txBox="1"/>
          <p:nvPr/>
        </p:nvSpPr>
        <p:spPr>
          <a:xfrm>
            <a:off x="2923336" y="1266895"/>
            <a:ext cx="5609104"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系统自动获取非首次</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报名考生</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基本信息，并对单科合格、违规信息进行提示</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915815" y="2233196"/>
            <a:ext cx="5630713"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9.</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安排会计两场考试的考区，增加考生参考时间意向调查。</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915816" y="2715766"/>
            <a:ext cx="5616624"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首次报名人员均需上传电子照片（照片要求在相应页面有提示）</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由省考办在后台进行审核，审核状态不影响考生交费。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915816" y="3435846"/>
            <a:ext cx="5616624" cy="584775"/>
          </a:xfrm>
          <a:prstGeom prst="rect">
            <a:avLst/>
          </a:prstGeom>
          <a:noFill/>
        </p:spPr>
        <p:txBody>
          <a:bodyPr wrap="square" rtlCol="0">
            <a:spAutoFit/>
          </a:bodyPr>
          <a:lstStyle/>
          <a:p>
            <a:r>
              <a:rPr lang="en-US" altLang="zh-CN" sz="1600" dirty="0">
                <a:solidFill>
                  <a:srgbClr val="FF0000"/>
                </a:solidFill>
                <a:latin typeface="微软雅黑" panose="020B0503020204020204" pitchFamily="34" charset="-122"/>
                <a:ea typeface="微软雅黑" panose="020B0503020204020204" pitchFamily="34" charset="-122"/>
              </a:rPr>
              <a:t>11.</a:t>
            </a:r>
            <a:r>
              <a:rPr lang="zh-CN" altLang="en-US" sz="1600" dirty="0">
                <a:solidFill>
                  <a:srgbClr val="FF0000"/>
                </a:solidFill>
                <a:latin typeface="微软雅黑" panose="020B0503020204020204" pitchFamily="34" charset="-122"/>
                <a:ea typeface="微软雅黑" panose="020B0503020204020204" pitchFamily="34" charset="-122"/>
              </a:rPr>
              <a:t>电子照片增加人脸识别</a:t>
            </a:r>
            <a:r>
              <a:rPr lang="zh-CN" altLang="en-US" sz="1600" dirty="0" smtClean="0">
                <a:solidFill>
                  <a:srgbClr val="FF0000"/>
                </a:solidFill>
                <a:latin typeface="微软雅黑" panose="020B0503020204020204" pitchFamily="34" charset="-122"/>
                <a:ea typeface="微软雅黑" panose="020B0503020204020204" pitchFamily="34" charset="-122"/>
              </a:rPr>
              <a:t>功能，自动</a:t>
            </a:r>
            <a:r>
              <a:rPr lang="zh-CN" altLang="en-US" sz="1600" dirty="0">
                <a:solidFill>
                  <a:srgbClr val="FF0000"/>
                </a:solidFill>
                <a:latin typeface="微软雅黑" panose="020B0503020204020204" pitchFamily="34" charset="-122"/>
                <a:ea typeface="微软雅黑" panose="020B0503020204020204" pitchFamily="34" charset="-122"/>
              </a:rPr>
              <a:t>比</a:t>
            </a:r>
            <a:r>
              <a:rPr lang="zh-CN" altLang="en-US" sz="1600" dirty="0" smtClean="0">
                <a:solidFill>
                  <a:srgbClr val="FF0000"/>
                </a:solidFill>
                <a:latin typeface="微软雅黑" panose="020B0503020204020204" pitchFamily="34" charset="-122"/>
                <a:ea typeface="微软雅黑" panose="020B0503020204020204" pitchFamily="34" charset="-122"/>
              </a:rPr>
              <a:t>对审核功能，上</a:t>
            </a:r>
            <a:r>
              <a:rPr lang="zh-CN" altLang="en-US" sz="1600" dirty="0">
                <a:solidFill>
                  <a:srgbClr val="FF0000"/>
                </a:solidFill>
                <a:latin typeface="微软雅黑" panose="020B0503020204020204" pitchFamily="34" charset="-122"/>
                <a:ea typeface="微软雅黑" panose="020B0503020204020204" pitchFamily="34" charset="-122"/>
              </a:rPr>
              <a:t>传的照片将作为准考证照片和考试</a:t>
            </a:r>
            <a:r>
              <a:rPr lang="zh-CN" altLang="en-US" sz="1600" dirty="0" smtClean="0">
                <a:solidFill>
                  <a:srgbClr val="FF0000"/>
                </a:solidFill>
                <a:latin typeface="微软雅黑" panose="020B0503020204020204" pitchFamily="34" charset="-122"/>
                <a:ea typeface="微软雅黑" panose="020B0503020204020204" pitchFamily="34" charset="-122"/>
              </a:rPr>
              <a:t>合格证照片</a:t>
            </a:r>
            <a:r>
              <a:rPr lang="zh-CN" altLang="en-US" sz="1600" dirty="0">
                <a:solidFill>
                  <a:srgbClr val="FF0000"/>
                </a:solidFill>
                <a:latin typeface="微软雅黑" panose="020B0503020204020204" pitchFamily="34" charset="-122"/>
                <a:ea typeface="微软雅黑" panose="020B0503020204020204" pitchFamily="34" charset="-122"/>
              </a:rPr>
              <a:t>。</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915816" y="4155926"/>
            <a:ext cx="5616624"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12</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教留服认证请及时</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处理，</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由地方注协后台操作。认证后考生方可缴纳报名</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anim calcmode="lin" valueType="num">
                                      <p:cBhvr>
                                        <p:cTn id="9" dur="350" fill="hold"/>
                                        <p:tgtEl>
                                          <p:spTgt spid="7"/>
                                        </p:tgtEl>
                                        <p:attrNameLst>
                                          <p:attrName>style.rotation</p:attrName>
                                        </p:attrNameLst>
                                      </p:cBhvr>
                                      <p:tavLst>
                                        <p:tav tm="0">
                                          <p:val>
                                            <p:fltVal val="360"/>
                                          </p:val>
                                        </p:tav>
                                        <p:tav tm="100000">
                                          <p:val>
                                            <p:fltVal val="0"/>
                                          </p:val>
                                        </p:tav>
                                      </p:tavLst>
                                    </p:anim>
                                    <p:animEffect transition="in" filter="fade">
                                      <p:cBhvr>
                                        <p:cTn id="10" dur="350"/>
                                        <p:tgtEl>
                                          <p:spTgt spid="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8"/>
                                        </p:tgtEl>
                                        <p:attrNameLst>
                                          <p:attrName>style.visibility</p:attrName>
                                        </p:attrNameLst>
                                      </p:cBhvr>
                                      <p:to>
                                        <p:strVal val="visible"/>
                                      </p:to>
                                    </p:set>
                                    <p:anim calcmode="lin" valueType="num">
                                      <p:cBhvr>
                                        <p:cTn id="13" dur="350" fill="hold"/>
                                        <p:tgtEl>
                                          <p:spTgt spid="8"/>
                                        </p:tgtEl>
                                        <p:attrNameLst>
                                          <p:attrName>ppt_w</p:attrName>
                                        </p:attrNameLst>
                                      </p:cBhvr>
                                      <p:tavLst>
                                        <p:tav tm="0">
                                          <p:val>
                                            <p:strVal val="4*#ppt_w"/>
                                          </p:val>
                                        </p:tav>
                                        <p:tav tm="100000">
                                          <p:val>
                                            <p:strVal val="#ppt_w"/>
                                          </p:val>
                                        </p:tav>
                                      </p:tavLst>
                                    </p:anim>
                                    <p:anim calcmode="lin" valueType="num">
                                      <p:cBhvr>
                                        <p:cTn id="14" dur="35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right)">
                                      <p:cBhvr>
                                        <p:cTn id="21" dur="500"/>
                                        <p:tgtEl>
                                          <p:spTgt spid="16"/>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right)">
                                      <p:cBhvr>
                                        <p:cTn id="30" dur="500"/>
                                        <p:tgtEl>
                                          <p:spTgt spid="11"/>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right)">
                                      <p:cBhvr>
                                        <p:cTn id="33" dur="500"/>
                                        <p:tgtEl>
                                          <p:spTgt spid="12"/>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right)">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6" grpId="0" animBg="1"/>
      <p:bldP spid="17" grpId="0" animBg="1"/>
      <p:bldP spid="10" grpId="0" animBg="1"/>
      <p:bldP spid="11" grpId="0" animBg="1"/>
      <p:bldP spid="12" grpId="0" animBg="1"/>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注意事项</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9"/>
          <p:cNvSpPr txBox="1">
            <a:spLocks noChangeArrowheads="1"/>
          </p:cNvSpPr>
          <p:nvPr/>
        </p:nvSpPr>
        <p:spPr bwMode="auto">
          <a:xfrm flipH="1">
            <a:off x="827584" y="2139702"/>
            <a:ext cx="1422784" cy="120032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注  意</a:t>
            </a:r>
            <a:endParaRPr lang="en-US" altLang="zh-CN" sz="36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事  项</a:t>
            </a:r>
            <a:endParaRPr lang="en-US" altLang="ko-KR" sz="3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任意多边形 26"/>
          <p:cNvSpPr/>
          <p:nvPr/>
        </p:nvSpPr>
        <p:spPr>
          <a:xfrm>
            <a:off x="827584" y="1851670"/>
            <a:ext cx="1584176" cy="460605"/>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34"/>
          <p:cNvSpPr/>
          <p:nvPr/>
        </p:nvSpPr>
        <p:spPr>
          <a:xfrm>
            <a:off x="539552" y="2108638"/>
            <a:ext cx="1622235" cy="1347147"/>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6" name="Line 43"/>
          <p:cNvSpPr>
            <a:spLocks noChangeShapeType="1"/>
          </p:cNvSpPr>
          <p:nvPr/>
        </p:nvSpPr>
        <p:spPr bwMode="auto">
          <a:xfrm rot="5400000">
            <a:off x="5738216" y="-1139568"/>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7" name="Line 43"/>
          <p:cNvSpPr>
            <a:spLocks noChangeShapeType="1"/>
          </p:cNvSpPr>
          <p:nvPr/>
        </p:nvSpPr>
        <p:spPr bwMode="auto">
          <a:xfrm rot="5400000">
            <a:off x="5724127" y="-275470"/>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2" name="TextBox 1"/>
          <p:cNvSpPr txBox="1"/>
          <p:nvPr/>
        </p:nvSpPr>
        <p:spPr>
          <a:xfrm>
            <a:off x="2915816" y="843558"/>
            <a:ext cx="5616624" cy="830997"/>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学历认证未通过的考生，应当在报名期间携带本人签名的报名信息表、有效身份证件、毕业证书原件，到报名所在省级注协指定地点进行审核。</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Line 43"/>
          <p:cNvSpPr>
            <a:spLocks noChangeShapeType="1"/>
          </p:cNvSpPr>
          <p:nvPr/>
        </p:nvSpPr>
        <p:spPr bwMode="auto">
          <a:xfrm rot="5400000">
            <a:off x="5724127" y="636246"/>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5738216" y="1827281"/>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4" name="TextBox 13"/>
          <p:cNvSpPr txBox="1"/>
          <p:nvPr/>
        </p:nvSpPr>
        <p:spPr>
          <a:xfrm>
            <a:off x="2923336" y="1948066"/>
            <a:ext cx="5609104"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14.</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采用会计或者相关专业中级以上技术职称报名的考生，必须到现场进行资格审核，否则无法完成报名</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915815" y="2859782"/>
            <a:ext cx="5630713"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15.</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考生可通过</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报名状态查询</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项查询报名状态。交费考生可通过</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打印交费确认表</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项打印交费表。</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915816" y="3804595"/>
            <a:ext cx="5616624" cy="830997"/>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16.</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考生姓名含有难检字，学历认证未通过需要报名期间携带本人签名的报名信息表、有效身份证件、毕业证书到报名所在省级注协指定地点进行现场资格审核及登记姓名生僻字</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anim calcmode="lin" valueType="num">
                                      <p:cBhvr>
                                        <p:cTn id="9" dur="350" fill="hold"/>
                                        <p:tgtEl>
                                          <p:spTgt spid="7"/>
                                        </p:tgtEl>
                                        <p:attrNameLst>
                                          <p:attrName>style.rotation</p:attrName>
                                        </p:attrNameLst>
                                      </p:cBhvr>
                                      <p:tavLst>
                                        <p:tav tm="0">
                                          <p:val>
                                            <p:fltVal val="360"/>
                                          </p:val>
                                        </p:tav>
                                        <p:tav tm="100000">
                                          <p:val>
                                            <p:fltVal val="0"/>
                                          </p:val>
                                        </p:tav>
                                      </p:tavLst>
                                    </p:anim>
                                    <p:animEffect transition="in" filter="fade">
                                      <p:cBhvr>
                                        <p:cTn id="10" dur="350"/>
                                        <p:tgtEl>
                                          <p:spTgt spid="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8"/>
                                        </p:tgtEl>
                                        <p:attrNameLst>
                                          <p:attrName>style.visibility</p:attrName>
                                        </p:attrNameLst>
                                      </p:cBhvr>
                                      <p:to>
                                        <p:strVal val="visible"/>
                                      </p:to>
                                    </p:set>
                                    <p:anim calcmode="lin" valueType="num">
                                      <p:cBhvr>
                                        <p:cTn id="13" dur="350" fill="hold"/>
                                        <p:tgtEl>
                                          <p:spTgt spid="8"/>
                                        </p:tgtEl>
                                        <p:attrNameLst>
                                          <p:attrName>ppt_w</p:attrName>
                                        </p:attrNameLst>
                                      </p:cBhvr>
                                      <p:tavLst>
                                        <p:tav tm="0">
                                          <p:val>
                                            <p:strVal val="4*#ppt_w"/>
                                          </p:val>
                                        </p:tav>
                                        <p:tav tm="100000">
                                          <p:val>
                                            <p:strVal val="#ppt_w"/>
                                          </p:val>
                                        </p:tav>
                                      </p:tavLst>
                                    </p:anim>
                                    <p:anim calcmode="lin" valueType="num">
                                      <p:cBhvr>
                                        <p:cTn id="14" dur="35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right)">
                                      <p:cBhvr>
                                        <p:cTn id="21" dur="500"/>
                                        <p:tgtEl>
                                          <p:spTgt spid="16"/>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righ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6" grpId="0" animBg="1"/>
      <p:bldP spid="17"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注意事项</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9"/>
          <p:cNvSpPr txBox="1">
            <a:spLocks noChangeArrowheads="1"/>
          </p:cNvSpPr>
          <p:nvPr/>
        </p:nvSpPr>
        <p:spPr bwMode="auto">
          <a:xfrm flipH="1">
            <a:off x="827584" y="2139702"/>
            <a:ext cx="1422784" cy="120032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注  意</a:t>
            </a:r>
            <a:endParaRPr lang="en-US" altLang="zh-CN" sz="36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事  项</a:t>
            </a:r>
            <a:endParaRPr lang="en-US" altLang="ko-KR" sz="3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任意多边形 26"/>
          <p:cNvSpPr/>
          <p:nvPr/>
        </p:nvSpPr>
        <p:spPr>
          <a:xfrm>
            <a:off x="827584" y="1851670"/>
            <a:ext cx="1584176" cy="460605"/>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34"/>
          <p:cNvSpPr/>
          <p:nvPr/>
        </p:nvSpPr>
        <p:spPr>
          <a:xfrm>
            <a:off x="539552" y="2108638"/>
            <a:ext cx="1622235" cy="1347147"/>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6" name="Line 43"/>
          <p:cNvSpPr>
            <a:spLocks noChangeShapeType="1"/>
          </p:cNvSpPr>
          <p:nvPr/>
        </p:nvSpPr>
        <p:spPr bwMode="auto">
          <a:xfrm rot="5400000">
            <a:off x="5738216" y="34046"/>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7" name="Line 43"/>
          <p:cNvSpPr>
            <a:spLocks noChangeShapeType="1"/>
          </p:cNvSpPr>
          <p:nvPr/>
        </p:nvSpPr>
        <p:spPr bwMode="auto">
          <a:xfrm rot="5400000">
            <a:off x="5724127" y="754128"/>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 name="TextBox 1"/>
          <p:cNvSpPr txBox="1"/>
          <p:nvPr/>
        </p:nvSpPr>
        <p:spPr>
          <a:xfrm>
            <a:off x="2915816" y="2449220"/>
            <a:ext cx="5616624"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19.</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学历认证不</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通过</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照片审核结果，系统</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发送短信</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提示。</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2923336" y="3241308"/>
            <a:ext cx="5609104"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20.</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缴费</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成功后</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系统发送短信</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提示。</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Line 43"/>
          <p:cNvSpPr>
            <a:spLocks noChangeShapeType="1"/>
          </p:cNvSpPr>
          <p:nvPr/>
        </p:nvSpPr>
        <p:spPr bwMode="auto">
          <a:xfrm rot="5400000">
            <a:off x="5738216" y="-707520"/>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2" name="TextBox 11"/>
          <p:cNvSpPr txBox="1"/>
          <p:nvPr/>
        </p:nvSpPr>
        <p:spPr>
          <a:xfrm>
            <a:off x="2915816" y="1707654"/>
            <a:ext cx="5616624"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18.</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不同类型考生，系统提示不同。</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Line 43"/>
          <p:cNvSpPr>
            <a:spLocks noChangeShapeType="1"/>
          </p:cNvSpPr>
          <p:nvPr/>
        </p:nvSpPr>
        <p:spPr bwMode="auto">
          <a:xfrm rot="5400000">
            <a:off x="5738216" y="-1283584"/>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5" name="TextBox 14"/>
          <p:cNvSpPr txBox="1"/>
          <p:nvPr/>
        </p:nvSpPr>
        <p:spPr>
          <a:xfrm>
            <a:off x="2915816" y="915566"/>
            <a:ext cx="5616624" cy="584775"/>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17.</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2000</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年以后内地学历的考生不需要录入毕业证书编号，</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2000</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年以前的考生需要录入毕业证书编号。</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Line 43"/>
          <p:cNvSpPr>
            <a:spLocks noChangeShapeType="1"/>
          </p:cNvSpPr>
          <p:nvPr/>
        </p:nvSpPr>
        <p:spPr bwMode="auto">
          <a:xfrm rot="5400000">
            <a:off x="5724127" y="1707653"/>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9" name="TextBox 18"/>
          <p:cNvSpPr txBox="1"/>
          <p:nvPr/>
        </p:nvSpPr>
        <p:spPr>
          <a:xfrm>
            <a:off x="2929905" y="3931189"/>
            <a:ext cx="5753120" cy="584775"/>
          </a:xfrm>
          <a:prstGeom prst="rect">
            <a:avLst/>
          </a:prstGeom>
          <a:noFill/>
        </p:spPr>
        <p:txBody>
          <a:bodyPr wrap="square" rtlCol="0">
            <a:spAutoFit/>
          </a:bodyPr>
          <a:lstStyle/>
          <a:p>
            <a:r>
              <a:rPr lang="en-US" altLang="zh-CN" sz="1600" dirty="0" smtClean="0">
                <a:solidFill>
                  <a:srgbClr val="FF0000"/>
                </a:solidFill>
                <a:latin typeface="微软雅黑" panose="020B0503020204020204" pitchFamily="34" charset="-122"/>
                <a:ea typeface="微软雅黑" panose="020B0503020204020204" pitchFamily="34" charset="-122"/>
              </a:rPr>
              <a:t>21.2018</a:t>
            </a:r>
            <a:r>
              <a:rPr lang="zh-CN" altLang="en-US" sz="1600" dirty="0">
                <a:solidFill>
                  <a:srgbClr val="FF0000"/>
                </a:solidFill>
                <a:latin typeface="微软雅黑" panose="020B0503020204020204" pitchFamily="34" charset="-122"/>
                <a:ea typeface="微软雅黑" panose="020B0503020204020204" pitchFamily="34" charset="-122"/>
              </a:rPr>
              <a:t>年</a:t>
            </a:r>
            <a:r>
              <a:rPr lang="en-US" altLang="zh-CN" sz="1600" dirty="0">
                <a:solidFill>
                  <a:srgbClr val="FF0000"/>
                </a:solidFill>
                <a:latin typeface="微软雅黑" panose="020B0503020204020204" pitchFamily="34" charset="-122"/>
                <a:ea typeface="微软雅黑" panose="020B0503020204020204" pitchFamily="34" charset="-122"/>
              </a:rPr>
              <a:t>12</a:t>
            </a:r>
            <a:r>
              <a:rPr lang="zh-CN" altLang="en-US" sz="1600" dirty="0">
                <a:solidFill>
                  <a:srgbClr val="FF0000"/>
                </a:solidFill>
                <a:latin typeface="微软雅黑" panose="020B0503020204020204" pitchFamily="34" charset="-122"/>
                <a:ea typeface="微软雅黑" panose="020B0503020204020204" pitchFamily="34" charset="-122"/>
              </a:rPr>
              <a:t>月起，中注协官网首页取消考试报名相关</a:t>
            </a:r>
            <a:r>
              <a:rPr lang="zh-CN" altLang="en-US" sz="1600" dirty="0" smtClean="0">
                <a:solidFill>
                  <a:srgbClr val="FF0000"/>
                </a:solidFill>
                <a:latin typeface="微软雅黑" panose="020B0503020204020204" pitchFamily="34" charset="-122"/>
                <a:ea typeface="微软雅黑" panose="020B0503020204020204" pitchFamily="34" charset="-122"/>
              </a:rPr>
              <a:t>链接。</a:t>
            </a:r>
            <a:r>
              <a:rPr lang="en-US" altLang="zh-CN" sz="1600" dirty="0" smtClean="0">
                <a:solidFill>
                  <a:srgbClr val="FF0000"/>
                </a:solidFill>
                <a:latin typeface="微软雅黑" panose="020B0503020204020204" pitchFamily="34" charset="-122"/>
                <a:ea typeface="微软雅黑" panose="020B0503020204020204" pitchFamily="34" charset="-122"/>
              </a:rPr>
              <a:t>2019</a:t>
            </a:r>
            <a:r>
              <a:rPr lang="zh-CN" altLang="en-US" sz="1600" dirty="0">
                <a:solidFill>
                  <a:srgbClr val="FF0000"/>
                </a:solidFill>
                <a:latin typeface="微软雅黑" panose="020B0503020204020204" pitchFamily="34" charset="-122"/>
                <a:ea typeface="微软雅黑" panose="020B0503020204020204" pitchFamily="34" charset="-122"/>
              </a:rPr>
              <a:t>年报名期间将有飘窗提示，报名结束后</a:t>
            </a:r>
            <a:r>
              <a:rPr lang="zh-CN" altLang="en-US" sz="1600" dirty="0" smtClean="0">
                <a:solidFill>
                  <a:srgbClr val="FF0000"/>
                </a:solidFill>
                <a:latin typeface="微软雅黑" panose="020B0503020204020204" pitchFamily="34" charset="-122"/>
                <a:ea typeface="微软雅黑" panose="020B0503020204020204" pitchFamily="34" charset="-122"/>
              </a:rPr>
              <a:t>取消。</a:t>
            </a:r>
            <a:endParaRPr lang="zh-CN" altLang="en-US" sz="1600"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anim calcmode="lin" valueType="num">
                                      <p:cBhvr>
                                        <p:cTn id="9" dur="350" fill="hold"/>
                                        <p:tgtEl>
                                          <p:spTgt spid="7"/>
                                        </p:tgtEl>
                                        <p:attrNameLst>
                                          <p:attrName>style.rotation</p:attrName>
                                        </p:attrNameLst>
                                      </p:cBhvr>
                                      <p:tavLst>
                                        <p:tav tm="0">
                                          <p:val>
                                            <p:fltVal val="360"/>
                                          </p:val>
                                        </p:tav>
                                        <p:tav tm="100000">
                                          <p:val>
                                            <p:fltVal val="0"/>
                                          </p:val>
                                        </p:tav>
                                      </p:tavLst>
                                    </p:anim>
                                    <p:animEffect transition="in" filter="fade">
                                      <p:cBhvr>
                                        <p:cTn id="10" dur="350"/>
                                        <p:tgtEl>
                                          <p:spTgt spid="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8"/>
                                        </p:tgtEl>
                                        <p:attrNameLst>
                                          <p:attrName>style.visibility</p:attrName>
                                        </p:attrNameLst>
                                      </p:cBhvr>
                                      <p:to>
                                        <p:strVal val="visible"/>
                                      </p:to>
                                    </p:set>
                                    <p:anim calcmode="lin" valueType="num">
                                      <p:cBhvr>
                                        <p:cTn id="13" dur="350" fill="hold"/>
                                        <p:tgtEl>
                                          <p:spTgt spid="8"/>
                                        </p:tgtEl>
                                        <p:attrNameLst>
                                          <p:attrName>ppt_w</p:attrName>
                                        </p:attrNameLst>
                                      </p:cBhvr>
                                      <p:tavLst>
                                        <p:tav tm="0">
                                          <p:val>
                                            <p:strVal val="4*#ppt_w"/>
                                          </p:val>
                                        </p:tav>
                                        <p:tav tm="100000">
                                          <p:val>
                                            <p:strVal val="#ppt_w"/>
                                          </p:val>
                                        </p:tav>
                                      </p:tavLst>
                                    </p:anim>
                                    <p:anim calcmode="lin" valueType="num">
                                      <p:cBhvr>
                                        <p:cTn id="14" dur="35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right)">
                                      <p:cBhvr>
                                        <p:cTn id="21" dur="500"/>
                                        <p:tgtEl>
                                          <p:spTgt spid="16"/>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500"/>
                                        <p:tgtEl>
                                          <p:spTgt spid="13"/>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6" grpId="0" animBg="1"/>
      <p:bldP spid="17" grpId="0" animBg="1"/>
      <p:bldP spid="11" grpId="0" animBg="1"/>
      <p:bldP spid="13" grpId="0" animBg="1"/>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5343984" y="2417357"/>
            <a:ext cx="2614124" cy="483288"/>
            <a:chOff x="7125311" y="3386950"/>
            <a:chExt cx="3485499" cy="644384"/>
          </a:xfrm>
          <a:solidFill>
            <a:schemeClr val="accent3"/>
          </a:solidFill>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3" name="Group 10"/>
          <p:cNvGrpSpPr/>
          <p:nvPr/>
        </p:nvGrpSpPr>
        <p:grpSpPr>
          <a:xfrm>
            <a:off x="1159320" y="2417357"/>
            <a:ext cx="2620452" cy="483288"/>
            <a:chOff x="1545760" y="3386950"/>
            <a:chExt cx="3493936" cy="644384"/>
          </a:xfrm>
          <a:solidFill>
            <a:schemeClr val="accent3"/>
          </a:solidFill>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4" name="Group 14"/>
          <p:cNvGrpSpPr/>
          <p:nvPr/>
        </p:nvGrpSpPr>
        <p:grpSpPr>
          <a:xfrm>
            <a:off x="5079492" y="1347614"/>
            <a:ext cx="2880085" cy="645054"/>
            <a:chOff x="6772654" y="2152648"/>
            <a:chExt cx="3840113" cy="860072"/>
          </a:xfrm>
          <a:solidFill>
            <a:schemeClr val="accent2"/>
          </a:solidFill>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5" name="Group 18"/>
          <p:cNvGrpSpPr/>
          <p:nvPr/>
        </p:nvGrpSpPr>
        <p:grpSpPr>
          <a:xfrm>
            <a:off x="1159321" y="1347614"/>
            <a:ext cx="2890361" cy="645054"/>
            <a:chOff x="1545760" y="2152648"/>
            <a:chExt cx="3853814" cy="860072"/>
          </a:xfrm>
          <a:solidFill>
            <a:schemeClr val="accent2"/>
          </a:solidFill>
        </p:grpSpPr>
        <p:sp>
          <p:nvSpPr>
            <p:cNvPr id="16"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7"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6" name="Group 21"/>
          <p:cNvGrpSpPr/>
          <p:nvPr/>
        </p:nvGrpSpPr>
        <p:grpSpPr>
          <a:xfrm>
            <a:off x="5070046" y="3367677"/>
            <a:ext cx="2902381" cy="645054"/>
            <a:chOff x="6760059" y="4457519"/>
            <a:chExt cx="3869841" cy="860072"/>
          </a:xfrm>
          <a:solidFill>
            <a:schemeClr val="accent4"/>
          </a:solidFill>
        </p:grpSpPr>
        <p:sp>
          <p:nvSpPr>
            <p:cNvPr id="19"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0"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9" name="Group 24"/>
          <p:cNvGrpSpPr/>
          <p:nvPr/>
        </p:nvGrpSpPr>
        <p:grpSpPr>
          <a:xfrm>
            <a:off x="1159320" y="3367677"/>
            <a:ext cx="2890356" cy="645054"/>
            <a:chOff x="1545760" y="4457519"/>
            <a:chExt cx="3853808" cy="860072"/>
          </a:xfrm>
          <a:solidFill>
            <a:schemeClr val="accent4"/>
          </a:solidFill>
        </p:grpSpPr>
        <p:sp>
          <p:nvSpPr>
            <p:cNvPr id="22"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3"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sp>
        <p:nvSpPr>
          <p:cNvPr id="24" name="Shape 558"/>
          <p:cNvSpPr/>
          <p:nvPr/>
        </p:nvSpPr>
        <p:spPr>
          <a:xfrm>
            <a:off x="1159903"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5" name="Shape 562"/>
          <p:cNvSpPr/>
          <p:nvPr/>
        </p:nvSpPr>
        <p:spPr>
          <a:xfrm>
            <a:off x="1159903"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6" name="Shape 566"/>
          <p:cNvSpPr/>
          <p:nvPr/>
        </p:nvSpPr>
        <p:spPr>
          <a:xfrm>
            <a:off x="1159903"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7" name="Shape 568"/>
          <p:cNvSpPr/>
          <p:nvPr/>
        </p:nvSpPr>
        <p:spPr>
          <a:xfrm>
            <a:off x="7814476"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8" name="Shape 572"/>
          <p:cNvSpPr/>
          <p:nvPr/>
        </p:nvSpPr>
        <p:spPr>
          <a:xfrm>
            <a:off x="7814476"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9" name="Shape 576"/>
          <p:cNvSpPr/>
          <p:nvPr/>
        </p:nvSpPr>
        <p:spPr>
          <a:xfrm>
            <a:off x="7814476"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32" name="Text Placeholder 12"/>
          <p:cNvSpPr txBox="1"/>
          <p:nvPr/>
        </p:nvSpPr>
        <p:spPr>
          <a:xfrm>
            <a:off x="1500188" y="1483769"/>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考生网上报名</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12"/>
          <p:cNvSpPr txBox="1"/>
          <p:nvPr/>
        </p:nvSpPr>
        <p:spPr>
          <a:xfrm>
            <a:off x="1500188" y="2551181"/>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2.</a:t>
            </a:r>
            <a:r>
              <a:rPr lang="zh-CN" altLang="en-US" sz="1200" b="1" dirty="0" smtClean="0">
                <a:solidFill>
                  <a:schemeClr val="bg1"/>
                </a:solidFill>
                <a:latin typeface="微软雅黑" panose="020B0503020204020204" pitchFamily="34" charset="-122"/>
                <a:ea typeface="微软雅黑" panose="020B0503020204020204" pitchFamily="34" charset="-122"/>
              </a:rPr>
              <a:t>应届生认证状态查询</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5" name="Text Placeholder 12"/>
          <p:cNvSpPr txBox="1"/>
          <p:nvPr/>
        </p:nvSpPr>
        <p:spPr>
          <a:xfrm>
            <a:off x="1500187" y="3661662"/>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历年</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成绩查询</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12"/>
          <p:cNvSpPr txBox="1"/>
          <p:nvPr/>
        </p:nvSpPr>
        <p:spPr>
          <a:xfrm>
            <a:off x="5428782" y="1483769"/>
            <a:ext cx="219060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合格证</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真伪</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查询    </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12"/>
          <p:cNvSpPr txBox="1"/>
          <p:nvPr/>
        </p:nvSpPr>
        <p:spPr>
          <a:xfrm>
            <a:off x="5660202" y="2551181"/>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5.</a:t>
            </a:r>
            <a:r>
              <a:rPr lang="zh-CN" altLang="en-US" sz="1200" b="1" dirty="0">
                <a:solidFill>
                  <a:schemeClr val="bg1"/>
                </a:solidFill>
                <a:latin typeface="微软雅黑" panose="020B0503020204020204" pitchFamily="34" charset="-122"/>
                <a:ea typeface="微软雅黑" panose="020B0503020204020204" pitchFamily="34" charset="-122"/>
              </a:rPr>
              <a:t> </a:t>
            </a:r>
            <a:r>
              <a:rPr lang="en-US" altLang="zh-CN" sz="1200" b="1" dirty="0" smtClean="0">
                <a:solidFill>
                  <a:schemeClr val="bg1"/>
                </a:solidFill>
                <a:latin typeface="微软雅黑" panose="020B0503020204020204" pitchFamily="34" charset="-122"/>
                <a:ea typeface="微软雅黑" panose="020B0503020204020204" pitchFamily="34" charset="-122"/>
              </a:rPr>
              <a:t>2019</a:t>
            </a:r>
            <a:r>
              <a:rPr lang="zh-CN" altLang="en-US" sz="1200" b="1" dirty="0" smtClean="0">
                <a:solidFill>
                  <a:schemeClr val="bg1"/>
                </a:solidFill>
                <a:latin typeface="微软雅黑" panose="020B0503020204020204" pitchFamily="34" charset="-122"/>
                <a:ea typeface="微软雅黑" panose="020B0503020204020204" pitchFamily="34" charset="-122"/>
              </a:rPr>
              <a:t>年</a:t>
            </a:r>
            <a:r>
              <a:rPr lang="zh-CN" altLang="en-US" sz="1200" b="1" dirty="0">
                <a:solidFill>
                  <a:schemeClr val="bg1"/>
                </a:solidFill>
                <a:latin typeface="微软雅黑" panose="020B0503020204020204" pitchFamily="34" charset="-122"/>
                <a:ea typeface="微软雅黑" panose="020B0503020204020204" pitchFamily="34" charset="-122"/>
              </a:rPr>
              <a:t>重点调整</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8" name="Text Placeholder 12"/>
          <p:cNvSpPr txBox="1"/>
          <p:nvPr/>
        </p:nvSpPr>
        <p:spPr>
          <a:xfrm>
            <a:off x="5660201" y="3661662"/>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网报系统其他功能</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51"/>
          <p:cNvGrpSpPr/>
          <p:nvPr/>
        </p:nvGrpSpPr>
        <p:grpSpPr>
          <a:xfrm>
            <a:off x="3566900" y="1677918"/>
            <a:ext cx="1997947" cy="1997946"/>
            <a:chOff x="3566899" y="1605909"/>
            <a:chExt cx="1997947" cy="1997946"/>
          </a:xfrm>
        </p:grpSpPr>
        <p:sp>
          <p:nvSpPr>
            <p:cNvPr id="30"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45" name="椭圆 44"/>
            <p:cNvSpPr/>
            <p:nvPr/>
          </p:nvSpPr>
          <p:spPr>
            <a:xfrm>
              <a:off x="3699991" y="1747171"/>
              <a:ext cx="1728790" cy="17287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网上报名系统</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面向考生</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面向</a:t>
            </a:r>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考生</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右箭头 47"/>
          <p:cNvSpPr/>
          <p:nvPr/>
        </p:nvSpPr>
        <p:spPr bwMode="auto">
          <a:xfrm>
            <a:off x="589469" y="2478995"/>
            <a:ext cx="382131" cy="380787"/>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spcBef>
                <a:spcPct val="50000"/>
              </a:spcBef>
              <a:defRPr/>
            </a:pPr>
            <a:endParaRPr lang="zh-CN" altLang="en-US">
              <a:solidFill>
                <a:schemeClr val="bg1"/>
              </a:solidFill>
              <a:latin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25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fade">
                                      <p:cBhvr>
                                        <p:cTn id="17" dur="250"/>
                                        <p:tgtEl>
                                          <p:spTgt spid="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50"/>
                                        <p:tgtEl>
                                          <p:spTgt spid="24"/>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250"/>
                                        <p:tgtEl>
                                          <p:spTgt spid="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4">
                                            <p:txEl>
                                              <p:pRg st="0" end="0"/>
                                            </p:txEl>
                                          </p:spTgt>
                                        </p:tgtEl>
                                        <p:attrNameLst>
                                          <p:attrName>style.visibility</p:attrName>
                                        </p:attrNameLst>
                                      </p:cBhvr>
                                      <p:to>
                                        <p:strVal val="visible"/>
                                      </p:to>
                                    </p:set>
                                    <p:animEffect transition="in" filter="fade">
                                      <p:cBhvr>
                                        <p:cTn id="28" dur="250"/>
                                        <p:tgtEl>
                                          <p:spTgt spid="34">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50"/>
                                        <p:tgtEl>
                                          <p:spTgt spid="25"/>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250"/>
                                        <p:tgtEl>
                                          <p:spTgt spid="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250"/>
                                        <p:tgtEl>
                                          <p:spTgt spid="35">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250"/>
                                        <p:tgtEl>
                                          <p:spTgt spid="4"/>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36">
                                            <p:txEl>
                                              <p:pRg st="0" end="0"/>
                                            </p:txEl>
                                          </p:spTgt>
                                        </p:tgtEl>
                                        <p:attrNameLst>
                                          <p:attrName>style.visibility</p:attrName>
                                        </p:attrNameLst>
                                      </p:cBhvr>
                                      <p:to>
                                        <p:strVal val="visible"/>
                                      </p:to>
                                    </p:set>
                                    <p:animEffect transition="in" filter="fade">
                                      <p:cBhvr>
                                        <p:cTn id="50" dur="250"/>
                                        <p:tgtEl>
                                          <p:spTgt spid="36">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250"/>
                                        <p:tgtEl>
                                          <p:spTgt spid="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7">
                                            <p:txEl>
                                              <p:pRg st="0" end="0"/>
                                            </p:txEl>
                                          </p:spTgt>
                                        </p:tgtEl>
                                        <p:attrNameLst>
                                          <p:attrName>style.visibility</p:attrName>
                                        </p:attrNameLst>
                                      </p:cBhvr>
                                      <p:to>
                                        <p:strVal val="visible"/>
                                      </p:to>
                                    </p:set>
                                    <p:animEffect transition="in" filter="fade">
                                      <p:cBhvr>
                                        <p:cTn id="61" dur="250"/>
                                        <p:tgtEl>
                                          <p:spTgt spid="37">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250"/>
                                        <p:tgtEl>
                                          <p:spTgt spid="28"/>
                                        </p:tgtEl>
                                      </p:cBhvr>
                                    </p:animEffect>
                                  </p:childTnLst>
                                </p:cTn>
                              </p:par>
                            </p:childTnLst>
                          </p:cTn>
                        </p:par>
                        <p:par>
                          <p:cTn id="65" fill="hold">
                            <p:stCondLst>
                              <p:cond delay="5500"/>
                            </p:stCondLst>
                            <p:childTnLst>
                              <p:par>
                                <p:cTn id="66" presetID="22" presetClass="entr" presetSubtype="8" fill="hold"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250"/>
                                        <p:tgtEl>
                                          <p:spTgt spid="6"/>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38">
                                            <p:txEl>
                                              <p:pRg st="0" end="0"/>
                                            </p:txEl>
                                          </p:spTgt>
                                        </p:tgtEl>
                                        <p:attrNameLst>
                                          <p:attrName>style.visibility</p:attrName>
                                        </p:attrNameLst>
                                      </p:cBhvr>
                                      <p:to>
                                        <p:strVal val="visible"/>
                                      </p:to>
                                    </p:set>
                                    <p:animEffect transition="in" filter="fade">
                                      <p:cBhvr>
                                        <p:cTn id="72" dur="250"/>
                                        <p:tgtEl>
                                          <p:spTgt spid="38">
                                            <p:txEl>
                                              <p:pRg st="0" end="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82042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应届生认证状态查询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8" name="Picture 4"/>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63588" y="637391"/>
            <a:ext cx="7416824"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82042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应届生认证状态查询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59632" y="707565"/>
            <a:ext cx="6637920" cy="4096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82042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应届生认证状态查询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4"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12414" y="785155"/>
            <a:ext cx="6519171" cy="4011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注意事项</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9"/>
          <p:cNvSpPr txBox="1">
            <a:spLocks noChangeArrowheads="1"/>
          </p:cNvSpPr>
          <p:nvPr/>
        </p:nvSpPr>
        <p:spPr bwMode="auto">
          <a:xfrm flipH="1">
            <a:off x="827584" y="2139702"/>
            <a:ext cx="1422784" cy="120032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注  意</a:t>
            </a:r>
            <a:endParaRPr lang="en-US" altLang="zh-CN" sz="36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事  项</a:t>
            </a:r>
            <a:endParaRPr lang="en-US" altLang="ko-KR" sz="3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任意多边形 26"/>
          <p:cNvSpPr/>
          <p:nvPr/>
        </p:nvSpPr>
        <p:spPr>
          <a:xfrm>
            <a:off x="827584" y="1851670"/>
            <a:ext cx="1584176" cy="460605"/>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34"/>
          <p:cNvSpPr/>
          <p:nvPr/>
        </p:nvSpPr>
        <p:spPr>
          <a:xfrm>
            <a:off x="539552" y="2108638"/>
            <a:ext cx="1622235" cy="1347147"/>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6" name="Line 43"/>
          <p:cNvSpPr>
            <a:spLocks noChangeShapeType="1"/>
          </p:cNvSpPr>
          <p:nvPr/>
        </p:nvSpPr>
        <p:spPr bwMode="auto">
          <a:xfrm rot="5400000">
            <a:off x="5738216" y="-893346"/>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7" name="Line 43"/>
          <p:cNvSpPr>
            <a:spLocks noChangeShapeType="1"/>
          </p:cNvSpPr>
          <p:nvPr/>
        </p:nvSpPr>
        <p:spPr bwMode="auto">
          <a:xfrm rot="5400000">
            <a:off x="5724127" y="-173264"/>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2" name="TextBox 1"/>
          <p:cNvSpPr txBox="1"/>
          <p:nvPr/>
        </p:nvSpPr>
        <p:spPr>
          <a:xfrm>
            <a:off x="2915816" y="2058983"/>
            <a:ext cx="5249064" cy="584775"/>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应届毕业生报名人员可在</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19</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日后</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登录网报系统查询个人报名状态，学历认证是否通过。</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Line 43"/>
          <p:cNvSpPr>
            <a:spLocks noChangeShapeType="1"/>
          </p:cNvSpPr>
          <p:nvPr/>
        </p:nvSpPr>
        <p:spPr bwMode="auto">
          <a:xfrm rot="5400000">
            <a:off x="5724127" y="546816"/>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4" name="TextBox 13"/>
          <p:cNvSpPr txBox="1"/>
          <p:nvPr/>
        </p:nvSpPr>
        <p:spPr>
          <a:xfrm>
            <a:off x="2929905" y="1576411"/>
            <a:ext cx="5249064"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中注协于</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16</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日提交应届毕业生学历到学信网认证。</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915816" y="2779063"/>
            <a:ext cx="5249064" cy="584775"/>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应届毕业生会在</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月</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19</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日</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收到短信提示，告知应届毕业生查询状态。</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Line 43"/>
          <p:cNvSpPr>
            <a:spLocks noChangeShapeType="1"/>
          </p:cNvSpPr>
          <p:nvPr/>
        </p:nvSpPr>
        <p:spPr bwMode="auto">
          <a:xfrm rot="5400000">
            <a:off x="5738216" y="1275607"/>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23" name="TextBox 22"/>
          <p:cNvSpPr txBox="1"/>
          <p:nvPr/>
        </p:nvSpPr>
        <p:spPr>
          <a:xfrm>
            <a:off x="2915816" y="3745364"/>
            <a:ext cx="5249064"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4</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未完成缴费的应届生</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，学历证状态为未审核状态。</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anim calcmode="lin" valueType="num">
                                      <p:cBhvr>
                                        <p:cTn id="9" dur="350" fill="hold"/>
                                        <p:tgtEl>
                                          <p:spTgt spid="7"/>
                                        </p:tgtEl>
                                        <p:attrNameLst>
                                          <p:attrName>style.rotation</p:attrName>
                                        </p:attrNameLst>
                                      </p:cBhvr>
                                      <p:tavLst>
                                        <p:tav tm="0">
                                          <p:val>
                                            <p:fltVal val="360"/>
                                          </p:val>
                                        </p:tav>
                                        <p:tav tm="100000">
                                          <p:val>
                                            <p:fltVal val="0"/>
                                          </p:val>
                                        </p:tav>
                                      </p:tavLst>
                                    </p:anim>
                                    <p:animEffect transition="in" filter="fade">
                                      <p:cBhvr>
                                        <p:cTn id="10" dur="350"/>
                                        <p:tgtEl>
                                          <p:spTgt spid="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8"/>
                                        </p:tgtEl>
                                        <p:attrNameLst>
                                          <p:attrName>style.visibility</p:attrName>
                                        </p:attrNameLst>
                                      </p:cBhvr>
                                      <p:to>
                                        <p:strVal val="visible"/>
                                      </p:to>
                                    </p:set>
                                    <p:anim calcmode="lin" valueType="num">
                                      <p:cBhvr>
                                        <p:cTn id="13" dur="350" fill="hold"/>
                                        <p:tgtEl>
                                          <p:spTgt spid="8"/>
                                        </p:tgtEl>
                                        <p:attrNameLst>
                                          <p:attrName>ppt_w</p:attrName>
                                        </p:attrNameLst>
                                      </p:cBhvr>
                                      <p:tavLst>
                                        <p:tav tm="0">
                                          <p:val>
                                            <p:strVal val="4*#ppt_w"/>
                                          </p:val>
                                        </p:tav>
                                        <p:tav tm="100000">
                                          <p:val>
                                            <p:strVal val="#ppt_w"/>
                                          </p:val>
                                        </p:tav>
                                      </p:tavLst>
                                    </p:anim>
                                    <p:anim calcmode="lin" valueType="num">
                                      <p:cBhvr>
                                        <p:cTn id="14" dur="35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right)">
                                      <p:cBhvr>
                                        <p:cTn id="21" dur="500"/>
                                        <p:tgtEl>
                                          <p:spTgt spid="16"/>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6" grpId="0" animBg="1"/>
      <p:bldP spid="17" grpId="0" animBg="1"/>
      <p:bldP spid="10" grpId="0" animBg="1"/>
      <p:bldP spid="2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5343984" y="2417357"/>
            <a:ext cx="2614124" cy="483288"/>
            <a:chOff x="7125311" y="3386950"/>
            <a:chExt cx="3485499" cy="644384"/>
          </a:xfrm>
          <a:solidFill>
            <a:schemeClr val="accent3"/>
          </a:solidFill>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3" name="Group 10"/>
          <p:cNvGrpSpPr/>
          <p:nvPr/>
        </p:nvGrpSpPr>
        <p:grpSpPr>
          <a:xfrm>
            <a:off x="1159320" y="2417357"/>
            <a:ext cx="2620452" cy="483288"/>
            <a:chOff x="1545760" y="3386950"/>
            <a:chExt cx="3493936" cy="644384"/>
          </a:xfrm>
          <a:solidFill>
            <a:schemeClr val="accent3"/>
          </a:solidFill>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4" name="Group 14"/>
          <p:cNvGrpSpPr/>
          <p:nvPr/>
        </p:nvGrpSpPr>
        <p:grpSpPr>
          <a:xfrm>
            <a:off x="5079492" y="1347614"/>
            <a:ext cx="2880085" cy="645054"/>
            <a:chOff x="6772654" y="2152648"/>
            <a:chExt cx="3840113" cy="860072"/>
          </a:xfrm>
          <a:solidFill>
            <a:schemeClr val="accent2"/>
          </a:solidFill>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5" name="Group 18"/>
          <p:cNvGrpSpPr/>
          <p:nvPr/>
        </p:nvGrpSpPr>
        <p:grpSpPr>
          <a:xfrm>
            <a:off x="1159321" y="1347614"/>
            <a:ext cx="2890361" cy="645054"/>
            <a:chOff x="1545760" y="2152648"/>
            <a:chExt cx="3853814" cy="860072"/>
          </a:xfrm>
          <a:solidFill>
            <a:schemeClr val="accent2"/>
          </a:solidFill>
        </p:grpSpPr>
        <p:sp>
          <p:nvSpPr>
            <p:cNvPr id="16"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7"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6" name="Group 21"/>
          <p:cNvGrpSpPr/>
          <p:nvPr/>
        </p:nvGrpSpPr>
        <p:grpSpPr>
          <a:xfrm>
            <a:off x="5070046" y="3367677"/>
            <a:ext cx="2902381" cy="645054"/>
            <a:chOff x="6760059" y="4457519"/>
            <a:chExt cx="3869841" cy="860072"/>
          </a:xfrm>
          <a:solidFill>
            <a:schemeClr val="accent4"/>
          </a:solidFill>
        </p:grpSpPr>
        <p:sp>
          <p:nvSpPr>
            <p:cNvPr id="19"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0"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9" name="Group 24"/>
          <p:cNvGrpSpPr/>
          <p:nvPr/>
        </p:nvGrpSpPr>
        <p:grpSpPr>
          <a:xfrm>
            <a:off x="1159320" y="3367677"/>
            <a:ext cx="2890356" cy="645054"/>
            <a:chOff x="1545760" y="4457519"/>
            <a:chExt cx="3853808" cy="860072"/>
          </a:xfrm>
          <a:solidFill>
            <a:schemeClr val="accent4"/>
          </a:solidFill>
        </p:grpSpPr>
        <p:sp>
          <p:nvSpPr>
            <p:cNvPr id="22"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3"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sp>
        <p:nvSpPr>
          <p:cNvPr id="24" name="Shape 558"/>
          <p:cNvSpPr/>
          <p:nvPr/>
        </p:nvSpPr>
        <p:spPr>
          <a:xfrm>
            <a:off x="1159903"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5" name="Shape 562"/>
          <p:cNvSpPr/>
          <p:nvPr/>
        </p:nvSpPr>
        <p:spPr>
          <a:xfrm>
            <a:off x="1159903"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6" name="Shape 566"/>
          <p:cNvSpPr/>
          <p:nvPr/>
        </p:nvSpPr>
        <p:spPr>
          <a:xfrm>
            <a:off x="1159903"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7" name="Shape 568"/>
          <p:cNvSpPr/>
          <p:nvPr/>
        </p:nvSpPr>
        <p:spPr>
          <a:xfrm>
            <a:off x="7814476"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8" name="Shape 572"/>
          <p:cNvSpPr/>
          <p:nvPr/>
        </p:nvSpPr>
        <p:spPr>
          <a:xfrm>
            <a:off x="7814476"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9" name="Shape 576"/>
          <p:cNvSpPr/>
          <p:nvPr/>
        </p:nvSpPr>
        <p:spPr>
          <a:xfrm>
            <a:off x="7814476"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32" name="Text Placeholder 12"/>
          <p:cNvSpPr txBox="1"/>
          <p:nvPr/>
        </p:nvSpPr>
        <p:spPr>
          <a:xfrm>
            <a:off x="1500188" y="1483769"/>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考生网上报名</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12"/>
          <p:cNvSpPr txBox="1"/>
          <p:nvPr/>
        </p:nvSpPr>
        <p:spPr>
          <a:xfrm>
            <a:off x="1500188" y="2551181"/>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2.</a:t>
            </a:r>
            <a:r>
              <a:rPr lang="zh-CN" altLang="en-US" sz="1200" b="1" dirty="0" smtClean="0">
                <a:solidFill>
                  <a:schemeClr val="bg1"/>
                </a:solidFill>
                <a:latin typeface="微软雅黑" panose="020B0503020204020204" pitchFamily="34" charset="-122"/>
                <a:ea typeface="微软雅黑" panose="020B0503020204020204" pitchFamily="34" charset="-122"/>
              </a:rPr>
              <a:t>应届生认证状态查询</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5" name="Text Placeholder 12"/>
          <p:cNvSpPr txBox="1"/>
          <p:nvPr/>
        </p:nvSpPr>
        <p:spPr>
          <a:xfrm>
            <a:off x="1500187" y="3661662"/>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历年</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成绩查询</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12"/>
          <p:cNvSpPr txBox="1"/>
          <p:nvPr/>
        </p:nvSpPr>
        <p:spPr>
          <a:xfrm>
            <a:off x="5428782" y="1483769"/>
            <a:ext cx="219060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合格证</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真伪</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查询    </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12"/>
          <p:cNvSpPr txBox="1"/>
          <p:nvPr/>
        </p:nvSpPr>
        <p:spPr>
          <a:xfrm>
            <a:off x="5660202" y="2551181"/>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5.</a:t>
            </a:r>
            <a:r>
              <a:rPr lang="zh-CN" altLang="en-US" sz="1200" b="1" dirty="0">
                <a:solidFill>
                  <a:schemeClr val="bg1"/>
                </a:solidFill>
                <a:latin typeface="微软雅黑" panose="020B0503020204020204" pitchFamily="34" charset="-122"/>
                <a:ea typeface="微软雅黑" panose="020B0503020204020204" pitchFamily="34" charset="-122"/>
              </a:rPr>
              <a:t> </a:t>
            </a:r>
            <a:r>
              <a:rPr lang="en-US" altLang="zh-CN" sz="1200" b="1" dirty="0" smtClean="0">
                <a:solidFill>
                  <a:schemeClr val="bg1"/>
                </a:solidFill>
                <a:latin typeface="微软雅黑" panose="020B0503020204020204" pitchFamily="34" charset="-122"/>
                <a:ea typeface="微软雅黑" panose="020B0503020204020204" pitchFamily="34" charset="-122"/>
              </a:rPr>
              <a:t>2019</a:t>
            </a:r>
            <a:r>
              <a:rPr lang="zh-CN" altLang="en-US" sz="1200" b="1" dirty="0" smtClean="0">
                <a:solidFill>
                  <a:schemeClr val="bg1"/>
                </a:solidFill>
                <a:latin typeface="微软雅黑" panose="020B0503020204020204" pitchFamily="34" charset="-122"/>
                <a:ea typeface="微软雅黑" panose="020B0503020204020204" pitchFamily="34" charset="-122"/>
              </a:rPr>
              <a:t>年</a:t>
            </a:r>
            <a:r>
              <a:rPr lang="zh-CN" altLang="en-US" sz="1200" b="1" dirty="0">
                <a:solidFill>
                  <a:schemeClr val="bg1"/>
                </a:solidFill>
                <a:latin typeface="微软雅黑" panose="020B0503020204020204" pitchFamily="34" charset="-122"/>
                <a:ea typeface="微软雅黑" panose="020B0503020204020204" pitchFamily="34" charset="-122"/>
              </a:rPr>
              <a:t>重点调整</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8" name="Text Placeholder 12"/>
          <p:cNvSpPr txBox="1"/>
          <p:nvPr/>
        </p:nvSpPr>
        <p:spPr>
          <a:xfrm>
            <a:off x="5660201" y="3661662"/>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网报系统其他功能</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51"/>
          <p:cNvGrpSpPr/>
          <p:nvPr/>
        </p:nvGrpSpPr>
        <p:grpSpPr>
          <a:xfrm>
            <a:off x="3566900" y="1677918"/>
            <a:ext cx="1997947" cy="1997946"/>
            <a:chOff x="3566899" y="1605909"/>
            <a:chExt cx="1997947" cy="1997946"/>
          </a:xfrm>
        </p:grpSpPr>
        <p:sp>
          <p:nvSpPr>
            <p:cNvPr id="30"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45" name="椭圆 44"/>
            <p:cNvSpPr/>
            <p:nvPr/>
          </p:nvSpPr>
          <p:spPr>
            <a:xfrm>
              <a:off x="3699991" y="1747171"/>
              <a:ext cx="1728790" cy="17287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网上报名系统</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面向考生</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面向</a:t>
            </a:r>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考生</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右箭头 47"/>
          <p:cNvSpPr/>
          <p:nvPr/>
        </p:nvSpPr>
        <p:spPr bwMode="auto">
          <a:xfrm>
            <a:off x="589469" y="3579862"/>
            <a:ext cx="382131" cy="380787"/>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spcBef>
                <a:spcPct val="50000"/>
              </a:spcBef>
              <a:defRPr/>
            </a:pPr>
            <a:endParaRPr lang="zh-CN" altLang="en-US">
              <a:solidFill>
                <a:schemeClr val="bg1"/>
              </a:solidFill>
              <a:latin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25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fade">
                                      <p:cBhvr>
                                        <p:cTn id="17" dur="250"/>
                                        <p:tgtEl>
                                          <p:spTgt spid="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50"/>
                                        <p:tgtEl>
                                          <p:spTgt spid="24"/>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250"/>
                                        <p:tgtEl>
                                          <p:spTgt spid="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4">
                                            <p:txEl>
                                              <p:pRg st="0" end="0"/>
                                            </p:txEl>
                                          </p:spTgt>
                                        </p:tgtEl>
                                        <p:attrNameLst>
                                          <p:attrName>style.visibility</p:attrName>
                                        </p:attrNameLst>
                                      </p:cBhvr>
                                      <p:to>
                                        <p:strVal val="visible"/>
                                      </p:to>
                                    </p:set>
                                    <p:animEffect transition="in" filter="fade">
                                      <p:cBhvr>
                                        <p:cTn id="28" dur="250"/>
                                        <p:tgtEl>
                                          <p:spTgt spid="34">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50"/>
                                        <p:tgtEl>
                                          <p:spTgt spid="25"/>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250"/>
                                        <p:tgtEl>
                                          <p:spTgt spid="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250"/>
                                        <p:tgtEl>
                                          <p:spTgt spid="35">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250"/>
                                        <p:tgtEl>
                                          <p:spTgt spid="4"/>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36">
                                            <p:txEl>
                                              <p:pRg st="0" end="0"/>
                                            </p:txEl>
                                          </p:spTgt>
                                        </p:tgtEl>
                                        <p:attrNameLst>
                                          <p:attrName>style.visibility</p:attrName>
                                        </p:attrNameLst>
                                      </p:cBhvr>
                                      <p:to>
                                        <p:strVal val="visible"/>
                                      </p:to>
                                    </p:set>
                                    <p:animEffect transition="in" filter="fade">
                                      <p:cBhvr>
                                        <p:cTn id="50" dur="250"/>
                                        <p:tgtEl>
                                          <p:spTgt spid="36">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250"/>
                                        <p:tgtEl>
                                          <p:spTgt spid="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7">
                                            <p:txEl>
                                              <p:pRg st="0" end="0"/>
                                            </p:txEl>
                                          </p:spTgt>
                                        </p:tgtEl>
                                        <p:attrNameLst>
                                          <p:attrName>style.visibility</p:attrName>
                                        </p:attrNameLst>
                                      </p:cBhvr>
                                      <p:to>
                                        <p:strVal val="visible"/>
                                      </p:to>
                                    </p:set>
                                    <p:animEffect transition="in" filter="fade">
                                      <p:cBhvr>
                                        <p:cTn id="61" dur="250"/>
                                        <p:tgtEl>
                                          <p:spTgt spid="37">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250"/>
                                        <p:tgtEl>
                                          <p:spTgt spid="28"/>
                                        </p:tgtEl>
                                      </p:cBhvr>
                                    </p:animEffect>
                                  </p:childTnLst>
                                </p:cTn>
                              </p:par>
                            </p:childTnLst>
                          </p:cTn>
                        </p:par>
                        <p:par>
                          <p:cTn id="65" fill="hold">
                            <p:stCondLst>
                              <p:cond delay="5500"/>
                            </p:stCondLst>
                            <p:childTnLst>
                              <p:par>
                                <p:cTn id="66" presetID="22" presetClass="entr" presetSubtype="8" fill="hold"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250"/>
                                        <p:tgtEl>
                                          <p:spTgt spid="6"/>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38">
                                            <p:txEl>
                                              <p:pRg st="0" end="0"/>
                                            </p:txEl>
                                          </p:spTgt>
                                        </p:tgtEl>
                                        <p:attrNameLst>
                                          <p:attrName>style.visibility</p:attrName>
                                        </p:attrNameLst>
                                      </p:cBhvr>
                                      <p:to>
                                        <p:strVal val="visible"/>
                                      </p:to>
                                    </p:set>
                                    <p:animEffect transition="in" filter="fade">
                                      <p:cBhvr>
                                        <p:cTn id="72" dur="250"/>
                                        <p:tgtEl>
                                          <p:spTgt spid="38">
                                            <p:txEl>
                                              <p:pRg st="0" end="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82042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专业阶段历年成绩查询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95636" y="843558"/>
            <a:ext cx="6552728" cy="3684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82042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综合阶段历年成绩查询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9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295636" y="873284"/>
            <a:ext cx="6552728" cy="3733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注意事项</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9"/>
          <p:cNvSpPr txBox="1">
            <a:spLocks noChangeArrowheads="1"/>
          </p:cNvSpPr>
          <p:nvPr/>
        </p:nvSpPr>
        <p:spPr bwMode="auto">
          <a:xfrm flipH="1">
            <a:off x="827584" y="2139702"/>
            <a:ext cx="1422784" cy="120032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注  意</a:t>
            </a:r>
            <a:endParaRPr lang="en-US" altLang="zh-CN" sz="36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事  项</a:t>
            </a:r>
            <a:endParaRPr lang="en-US" altLang="ko-KR" sz="3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任意多边形 26"/>
          <p:cNvSpPr/>
          <p:nvPr/>
        </p:nvSpPr>
        <p:spPr>
          <a:xfrm>
            <a:off x="827584" y="1851670"/>
            <a:ext cx="1584176" cy="460605"/>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34"/>
          <p:cNvSpPr/>
          <p:nvPr/>
        </p:nvSpPr>
        <p:spPr>
          <a:xfrm>
            <a:off x="539552" y="2108638"/>
            <a:ext cx="1622235" cy="1347147"/>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6" name="Line 43"/>
          <p:cNvSpPr>
            <a:spLocks noChangeShapeType="1"/>
          </p:cNvSpPr>
          <p:nvPr/>
        </p:nvSpPr>
        <p:spPr bwMode="auto">
          <a:xfrm rot="5400000">
            <a:off x="5738216" y="-1676723"/>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7" name="Line 43"/>
          <p:cNvSpPr>
            <a:spLocks noChangeShapeType="1"/>
          </p:cNvSpPr>
          <p:nvPr/>
        </p:nvSpPr>
        <p:spPr bwMode="auto">
          <a:xfrm rot="5400000">
            <a:off x="5724127" y="-956641"/>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2" name="TextBox 1"/>
          <p:cNvSpPr txBox="1"/>
          <p:nvPr/>
        </p:nvSpPr>
        <p:spPr>
          <a:xfrm>
            <a:off x="2915816" y="1482338"/>
            <a:ext cx="5616624"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专业阶段历年成绩查询提供近</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成绩，及有效免试科目。</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Line 43"/>
          <p:cNvSpPr>
            <a:spLocks noChangeShapeType="1"/>
          </p:cNvSpPr>
          <p:nvPr/>
        </p:nvSpPr>
        <p:spPr bwMode="auto">
          <a:xfrm rot="5400000">
            <a:off x="5724127" y="-236561"/>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5724127" y="462033"/>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2" name="Line 43"/>
          <p:cNvSpPr>
            <a:spLocks noChangeShapeType="1"/>
          </p:cNvSpPr>
          <p:nvPr/>
        </p:nvSpPr>
        <p:spPr bwMode="auto">
          <a:xfrm rot="5400000">
            <a:off x="5724127" y="1182113"/>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4" name="TextBox 13"/>
          <p:cNvSpPr txBox="1"/>
          <p:nvPr/>
        </p:nvSpPr>
        <p:spPr>
          <a:xfrm>
            <a:off x="2923336" y="2233196"/>
            <a:ext cx="5609104"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综合阶段历年成绩查询提供近</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年成绩。</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915815" y="2953276"/>
            <a:ext cx="5630713"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历年成绩查询中，可显示考生免试通过科目。</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915816" y="3427135"/>
            <a:ext cx="5616624" cy="584775"/>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未通过专业阶段合格的考生只显示专业阶段成绩；通过专业阶段的考生则显示近</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5</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年专业阶段、综合阶段成绩。</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915816" y="762258"/>
            <a:ext cx="5616624"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 历年</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成绩</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查询需登录网报系统进行查询。</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Line 43"/>
          <p:cNvSpPr>
            <a:spLocks noChangeShapeType="1"/>
          </p:cNvSpPr>
          <p:nvPr/>
        </p:nvSpPr>
        <p:spPr bwMode="auto">
          <a:xfrm rot="5400000">
            <a:off x="5731647" y="1923679"/>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24" name="TextBox 23"/>
          <p:cNvSpPr txBox="1"/>
          <p:nvPr/>
        </p:nvSpPr>
        <p:spPr>
          <a:xfrm>
            <a:off x="2915816" y="4371950"/>
            <a:ext cx="5616624"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登录报名系统查询历年成绩会有短信提示。</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anim calcmode="lin" valueType="num">
                                      <p:cBhvr>
                                        <p:cTn id="9" dur="350" fill="hold"/>
                                        <p:tgtEl>
                                          <p:spTgt spid="7"/>
                                        </p:tgtEl>
                                        <p:attrNameLst>
                                          <p:attrName>style.rotation</p:attrName>
                                        </p:attrNameLst>
                                      </p:cBhvr>
                                      <p:tavLst>
                                        <p:tav tm="0">
                                          <p:val>
                                            <p:fltVal val="360"/>
                                          </p:val>
                                        </p:tav>
                                        <p:tav tm="100000">
                                          <p:val>
                                            <p:fltVal val="0"/>
                                          </p:val>
                                        </p:tav>
                                      </p:tavLst>
                                    </p:anim>
                                    <p:animEffect transition="in" filter="fade">
                                      <p:cBhvr>
                                        <p:cTn id="10" dur="350"/>
                                        <p:tgtEl>
                                          <p:spTgt spid="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8"/>
                                        </p:tgtEl>
                                        <p:attrNameLst>
                                          <p:attrName>style.visibility</p:attrName>
                                        </p:attrNameLst>
                                      </p:cBhvr>
                                      <p:to>
                                        <p:strVal val="visible"/>
                                      </p:to>
                                    </p:set>
                                    <p:anim calcmode="lin" valueType="num">
                                      <p:cBhvr>
                                        <p:cTn id="13" dur="350" fill="hold"/>
                                        <p:tgtEl>
                                          <p:spTgt spid="8"/>
                                        </p:tgtEl>
                                        <p:attrNameLst>
                                          <p:attrName>ppt_w</p:attrName>
                                        </p:attrNameLst>
                                      </p:cBhvr>
                                      <p:tavLst>
                                        <p:tav tm="0">
                                          <p:val>
                                            <p:strVal val="4*#ppt_w"/>
                                          </p:val>
                                        </p:tav>
                                        <p:tav tm="100000">
                                          <p:val>
                                            <p:strVal val="#ppt_w"/>
                                          </p:val>
                                        </p:tav>
                                      </p:tavLst>
                                    </p:anim>
                                    <p:anim calcmode="lin" valueType="num">
                                      <p:cBhvr>
                                        <p:cTn id="14" dur="35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right)">
                                      <p:cBhvr>
                                        <p:cTn id="21" dur="500"/>
                                        <p:tgtEl>
                                          <p:spTgt spid="16"/>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right)">
                                      <p:cBhvr>
                                        <p:cTn id="27" dur="500"/>
                                        <p:tgtEl>
                                          <p:spTgt spid="10"/>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right)">
                                      <p:cBhvr>
                                        <p:cTn id="30" dur="500"/>
                                        <p:tgtEl>
                                          <p:spTgt spid="11"/>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right)">
                                      <p:cBhvr>
                                        <p:cTn id="33" dur="500"/>
                                        <p:tgtEl>
                                          <p:spTgt spid="12"/>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wipe(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6" grpId="0" animBg="1"/>
      <p:bldP spid="17" grpId="0" animBg="1"/>
      <p:bldP spid="10" grpId="0" animBg="1"/>
      <p:bldP spid="11" grpId="0" animBg="1"/>
      <p:bldP spid="12" grpId="0" animBg="1"/>
      <p:bldP spid="2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5343984" y="2417357"/>
            <a:ext cx="2614124" cy="483288"/>
            <a:chOff x="7125311" y="3386950"/>
            <a:chExt cx="3485499" cy="644384"/>
          </a:xfrm>
          <a:solidFill>
            <a:schemeClr val="accent3"/>
          </a:solidFill>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3" name="Group 10"/>
          <p:cNvGrpSpPr/>
          <p:nvPr/>
        </p:nvGrpSpPr>
        <p:grpSpPr>
          <a:xfrm>
            <a:off x="1159320" y="2417357"/>
            <a:ext cx="2620452" cy="483288"/>
            <a:chOff x="1545760" y="3386950"/>
            <a:chExt cx="3493936" cy="644384"/>
          </a:xfrm>
          <a:solidFill>
            <a:schemeClr val="accent3"/>
          </a:solidFill>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4" name="Group 14"/>
          <p:cNvGrpSpPr/>
          <p:nvPr/>
        </p:nvGrpSpPr>
        <p:grpSpPr>
          <a:xfrm>
            <a:off x="5079492" y="1347614"/>
            <a:ext cx="2880085" cy="645054"/>
            <a:chOff x="6772654" y="2152648"/>
            <a:chExt cx="3840113" cy="860072"/>
          </a:xfrm>
          <a:solidFill>
            <a:schemeClr val="accent2"/>
          </a:solidFill>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5" name="Group 18"/>
          <p:cNvGrpSpPr/>
          <p:nvPr/>
        </p:nvGrpSpPr>
        <p:grpSpPr>
          <a:xfrm>
            <a:off x="1159321" y="1347614"/>
            <a:ext cx="2890361" cy="645054"/>
            <a:chOff x="1545760" y="2152648"/>
            <a:chExt cx="3853814" cy="860072"/>
          </a:xfrm>
          <a:solidFill>
            <a:schemeClr val="accent2"/>
          </a:solidFill>
        </p:grpSpPr>
        <p:sp>
          <p:nvSpPr>
            <p:cNvPr id="16"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7"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6" name="Group 21"/>
          <p:cNvGrpSpPr/>
          <p:nvPr/>
        </p:nvGrpSpPr>
        <p:grpSpPr>
          <a:xfrm>
            <a:off x="5070046" y="3367677"/>
            <a:ext cx="2902381" cy="645054"/>
            <a:chOff x="6760059" y="4457519"/>
            <a:chExt cx="3869841" cy="860072"/>
          </a:xfrm>
          <a:solidFill>
            <a:schemeClr val="accent4"/>
          </a:solidFill>
        </p:grpSpPr>
        <p:sp>
          <p:nvSpPr>
            <p:cNvPr id="19"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0"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9" name="Group 24"/>
          <p:cNvGrpSpPr/>
          <p:nvPr/>
        </p:nvGrpSpPr>
        <p:grpSpPr>
          <a:xfrm>
            <a:off x="1159320" y="3367677"/>
            <a:ext cx="2890356" cy="645054"/>
            <a:chOff x="1545760" y="4457519"/>
            <a:chExt cx="3853808" cy="860072"/>
          </a:xfrm>
          <a:solidFill>
            <a:schemeClr val="accent4"/>
          </a:solidFill>
        </p:grpSpPr>
        <p:sp>
          <p:nvSpPr>
            <p:cNvPr id="22"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3"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sp>
        <p:nvSpPr>
          <p:cNvPr id="24" name="Shape 558"/>
          <p:cNvSpPr/>
          <p:nvPr/>
        </p:nvSpPr>
        <p:spPr>
          <a:xfrm>
            <a:off x="1159903"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5" name="Shape 562"/>
          <p:cNvSpPr/>
          <p:nvPr/>
        </p:nvSpPr>
        <p:spPr>
          <a:xfrm>
            <a:off x="1159903"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6" name="Shape 566"/>
          <p:cNvSpPr/>
          <p:nvPr/>
        </p:nvSpPr>
        <p:spPr>
          <a:xfrm>
            <a:off x="1159903"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7" name="Shape 568"/>
          <p:cNvSpPr/>
          <p:nvPr/>
        </p:nvSpPr>
        <p:spPr>
          <a:xfrm>
            <a:off x="7814476"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8" name="Shape 572"/>
          <p:cNvSpPr/>
          <p:nvPr/>
        </p:nvSpPr>
        <p:spPr>
          <a:xfrm>
            <a:off x="7814476"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9" name="Shape 576"/>
          <p:cNvSpPr/>
          <p:nvPr/>
        </p:nvSpPr>
        <p:spPr>
          <a:xfrm>
            <a:off x="7814476"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32" name="Text Placeholder 12"/>
          <p:cNvSpPr txBox="1"/>
          <p:nvPr/>
        </p:nvSpPr>
        <p:spPr>
          <a:xfrm>
            <a:off x="1500188" y="1483769"/>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考生网上报名</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12"/>
          <p:cNvSpPr txBox="1"/>
          <p:nvPr/>
        </p:nvSpPr>
        <p:spPr>
          <a:xfrm>
            <a:off x="1500188" y="2551181"/>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2.</a:t>
            </a:r>
            <a:r>
              <a:rPr lang="zh-CN" altLang="en-US" sz="1200" b="1" dirty="0" smtClean="0">
                <a:solidFill>
                  <a:schemeClr val="bg1"/>
                </a:solidFill>
                <a:latin typeface="微软雅黑" panose="020B0503020204020204" pitchFamily="34" charset="-122"/>
                <a:ea typeface="微软雅黑" panose="020B0503020204020204" pitchFamily="34" charset="-122"/>
              </a:rPr>
              <a:t>应届生认证状态查询</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5" name="Text Placeholder 12"/>
          <p:cNvSpPr txBox="1"/>
          <p:nvPr/>
        </p:nvSpPr>
        <p:spPr>
          <a:xfrm>
            <a:off x="1500187" y="3661662"/>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历年</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成绩查询</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12"/>
          <p:cNvSpPr txBox="1"/>
          <p:nvPr/>
        </p:nvSpPr>
        <p:spPr>
          <a:xfrm>
            <a:off x="5428782" y="1483769"/>
            <a:ext cx="219060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合格证</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真伪</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查询    </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12"/>
          <p:cNvSpPr txBox="1"/>
          <p:nvPr/>
        </p:nvSpPr>
        <p:spPr>
          <a:xfrm>
            <a:off x="5660202" y="2551181"/>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5.</a:t>
            </a:r>
            <a:r>
              <a:rPr lang="zh-CN" altLang="en-US" sz="1200" b="1" dirty="0">
                <a:solidFill>
                  <a:schemeClr val="bg1"/>
                </a:solidFill>
                <a:latin typeface="微软雅黑" panose="020B0503020204020204" pitchFamily="34" charset="-122"/>
                <a:ea typeface="微软雅黑" panose="020B0503020204020204" pitchFamily="34" charset="-122"/>
              </a:rPr>
              <a:t> </a:t>
            </a:r>
            <a:r>
              <a:rPr lang="en-US" altLang="zh-CN" sz="1200" b="1" dirty="0" smtClean="0">
                <a:solidFill>
                  <a:schemeClr val="bg1"/>
                </a:solidFill>
                <a:latin typeface="微软雅黑" panose="020B0503020204020204" pitchFamily="34" charset="-122"/>
                <a:ea typeface="微软雅黑" panose="020B0503020204020204" pitchFamily="34" charset="-122"/>
              </a:rPr>
              <a:t>2019</a:t>
            </a:r>
            <a:r>
              <a:rPr lang="zh-CN" altLang="en-US" sz="1200" b="1" dirty="0" smtClean="0">
                <a:solidFill>
                  <a:schemeClr val="bg1"/>
                </a:solidFill>
                <a:latin typeface="微软雅黑" panose="020B0503020204020204" pitchFamily="34" charset="-122"/>
                <a:ea typeface="微软雅黑" panose="020B0503020204020204" pitchFamily="34" charset="-122"/>
              </a:rPr>
              <a:t>年</a:t>
            </a:r>
            <a:r>
              <a:rPr lang="zh-CN" altLang="en-US" sz="1200" b="1" dirty="0">
                <a:solidFill>
                  <a:schemeClr val="bg1"/>
                </a:solidFill>
                <a:latin typeface="微软雅黑" panose="020B0503020204020204" pitchFamily="34" charset="-122"/>
                <a:ea typeface="微软雅黑" panose="020B0503020204020204" pitchFamily="34" charset="-122"/>
              </a:rPr>
              <a:t>重点调整</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8" name="Text Placeholder 12"/>
          <p:cNvSpPr txBox="1"/>
          <p:nvPr/>
        </p:nvSpPr>
        <p:spPr>
          <a:xfrm>
            <a:off x="5660201" y="3661662"/>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网报系统其他功能</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51"/>
          <p:cNvGrpSpPr/>
          <p:nvPr/>
        </p:nvGrpSpPr>
        <p:grpSpPr>
          <a:xfrm>
            <a:off x="3566900" y="1677918"/>
            <a:ext cx="1997947" cy="1997946"/>
            <a:chOff x="3566899" y="1605909"/>
            <a:chExt cx="1997947" cy="1997946"/>
          </a:xfrm>
        </p:grpSpPr>
        <p:sp>
          <p:nvSpPr>
            <p:cNvPr id="30"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45" name="椭圆 44"/>
            <p:cNvSpPr/>
            <p:nvPr/>
          </p:nvSpPr>
          <p:spPr>
            <a:xfrm>
              <a:off x="3699991" y="1747171"/>
              <a:ext cx="1728790" cy="17287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网上报名系统</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面向考生</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面向</a:t>
            </a:r>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考生</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右箭头 38"/>
          <p:cNvSpPr/>
          <p:nvPr/>
        </p:nvSpPr>
        <p:spPr bwMode="auto">
          <a:xfrm rot="10800000">
            <a:off x="8100392" y="1398875"/>
            <a:ext cx="382131" cy="380787"/>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spcBef>
                <a:spcPct val="50000"/>
              </a:spcBef>
              <a:defRPr/>
            </a:pPr>
            <a:endParaRPr lang="zh-CN" altLang="en-US">
              <a:solidFill>
                <a:schemeClr val="bg1"/>
              </a:solidFill>
              <a:latin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25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fade">
                                      <p:cBhvr>
                                        <p:cTn id="17" dur="250"/>
                                        <p:tgtEl>
                                          <p:spTgt spid="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50"/>
                                        <p:tgtEl>
                                          <p:spTgt spid="24"/>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250"/>
                                        <p:tgtEl>
                                          <p:spTgt spid="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4">
                                            <p:txEl>
                                              <p:pRg st="0" end="0"/>
                                            </p:txEl>
                                          </p:spTgt>
                                        </p:tgtEl>
                                        <p:attrNameLst>
                                          <p:attrName>style.visibility</p:attrName>
                                        </p:attrNameLst>
                                      </p:cBhvr>
                                      <p:to>
                                        <p:strVal val="visible"/>
                                      </p:to>
                                    </p:set>
                                    <p:animEffect transition="in" filter="fade">
                                      <p:cBhvr>
                                        <p:cTn id="28" dur="250"/>
                                        <p:tgtEl>
                                          <p:spTgt spid="34">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50"/>
                                        <p:tgtEl>
                                          <p:spTgt spid="25"/>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250"/>
                                        <p:tgtEl>
                                          <p:spTgt spid="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250"/>
                                        <p:tgtEl>
                                          <p:spTgt spid="35">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250"/>
                                        <p:tgtEl>
                                          <p:spTgt spid="4"/>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36">
                                            <p:txEl>
                                              <p:pRg st="0" end="0"/>
                                            </p:txEl>
                                          </p:spTgt>
                                        </p:tgtEl>
                                        <p:attrNameLst>
                                          <p:attrName>style.visibility</p:attrName>
                                        </p:attrNameLst>
                                      </p:cBhvr>
                                      <p:to>
                                        <p:strVal val="visible"/>
                                      </p:to>
                                    </p:set>
                                    <p:animEffect transition="in" filter="fade">
                                      <p:cBhvr>
                                        <p:cTn id="50" dur="250"/>
                                        <p:tgtEl>
                                          <p:spTgt spid="36">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250"/>
                                        <p:tgtEl>
                                          <p:spTgt spid="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7">
                                            <p:txEl>
                                              <p:pRg st="0" end="0"/>
                                            </p:txEl>
                                          </p:spTgt>
                                        </p:tgtEl>
                                        <p:attrNameLst>
                                          <p:attrName>style.visibility</p:attrName>
                                        </p:attrNameLst>
                                      </p:cBhvr>
                                      <p:to>
                                        <p:strVal val="visible"/>
                                      </p:to>
                                    </p:set>
                                    <p:animEffect transition="in" filter="fade">
                                      <p:cBhvr>
                                        <p:cTn id="61" dur="250"/>
                                        <p:tgtEl>
                                          <p:spTgt spid="37">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250"/>
                                        <p:tgtEl>
                                          <p:spTgt spid="28"/>
                                        </p:tgtEl>
                                      </p:cBhvr>
                                    </p:animEffect>
                                  </p:childTnLst>
                                </p:cTn>
                              </p:par>
                            </p:childTnLst>
                          </p:cTn>
                        </p:par>
                        <p:par>
                          <p:cTn id="65" fill="hold">
                            <p:stCondLst>
                              <p:cond delay="5500"/>
                            </p:stCondLst>
                            <p:childTnLst>
                              <p:par>
                                <p:cTn id="66" presetID="22" presetClass="entr" presetSubtype="8" fill="hold"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250"/>
                                        <p:tgtEl>
                                          <p:spTgt spid="6"/>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38">
                                            <p:txEl>
                                              <p:pRg st="0" end="0"/>
                                            </p:txEl>
                                          </p:spTgt>
                                        </p:tgtEl>
                                        <p:attrNameLst>
                                          <p:attrName>style.visibility</p:attrName>
                                        </p:attrNameLst>
                                      </p:cBhvr>
                                      <p:to>
                                        <p:strVal val="visible"/>
                                      </p:to>
                                    </p:set>
                                    <p:animEffect transition="in" filter="fade">
                                      <p:cBhvr>
                                        <p:cTn id="72" dur="250"/>
                                        <p:tgtEl>
                                          <p:spTgt spid="38">
                                            <p:txEl>
                                              <p:pRg st="0" end="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53239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专业阶段合格证真伪查询截图</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93950" y="790971"/>
            <a:ext cx="6156099" cy="37970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53239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专业阶段合格证真伪查询截图</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67544" y="843558"/>
            <a:ext cx="5425086"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2" y="2715766"/>
            <a:ext cx="2733675"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53239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专业阶段合格证真伪查询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317614" y="915566"/>
            <a:ext cx="2175449" cy="3738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982051"/>
            <a:ext cx="2521326" cy="35843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8401" y="2018931"/>
            <a:ext cx="1735998" cy="14423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7468" y="2067694"/>
            <a:ext cx="334252" cy="4150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Line 42"/>
          <p:cNvSpPr>
            <a:spLocks noChangeShapeType="1"/>
          </p:cNvSpPr>
          <p:nvPr/>
        </p:nvSpPr>
        <p:spPr bwMode="auto">
          <a:xfrm rot="16200000">
            <a:off x="1987133" y="2228627"/>
            <a:ext cx="1199798" cy="2222749"/>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2" name="Line 42"/>
          <p:cNvSpPr>
            <a:spLocks noChangeShapeType="1"/>
          </p:cNvSpPr>
          <p:nvPr/>
        </p:nvSpPr>
        <p:spPr bwMode="auto">
          <a:xfrm rot="16200000">
            <a:off x="5876008" y="2298497"/>
            <a:ext cx="1" cy="883216"/>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circle(in)">
                                      <p:cBhvr>
                                        <p:cTn id="13" dur="2000"/>
                                        <p:tgtEl>
                                          <p:spTgt spid="11"/>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453239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综合阶段合格证真伪查询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5"/>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22745" y="872839"/>
            <a:ext cx="2509852" cy="3643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56374" y="915928"/>
            <a:ext cx="2226984" cy="3840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55258" y="1976578"/>
            <a:ext cx="1978784" cy="16440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Line 42"/>
          <p:cNvSpPr>
            <a:spLocks noChangeShapeType="1"/>
          </p:cNvSpPr>
          <p:nvPr/>
        </p:nvSpPr>
        <p:spPr bwMode="auto">
          <a:xfrm rot="16200000">
            <a:off x="1719460" y="2129362"/>
            <a:ext cx="1231958" cy="2439642"/>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10" name="Line 42"/>
          <p:cNvSpPr>
            <a:spLocks noChangeShapeType="1"/>
          </p:cNvSpPr>
          <p:nvPr/>
        </p:nvSpPr>
        <p:spPr bwMode="auto">
          <a:xfrm rot="16200000">
            <a:off x="5943254" y="2323992"/>
            <a:ext cx="0" cy="818419"/>
          </a:xfrm>
          <a:prstGeom prst="line">
            <a:avLst/>
          </a:prstGeom>
          <a:noFill/>
          <a:ln w="28575">
            <a:solidFill>
              <a:schemeClr val="bg1">
                <a:lumMod val="50000"/>
              </a:schemeClr>
            </a:solidFill>
            <a:prstDash val="lgDash"/>
            <a:round/>
            <a:tailEnd type="triangl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ircle(in)">
                                      <p:cBhvr>
                                        <p:cTn id="10"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注意事项</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9"/>
          <p:cNvSpPr txBox="1">
            <a:spLocks noChangeArrowheads="1"/>
          </p:cNvSpPr>
          <p:nvPr/>
        </p:nvSpPr>
        <p:spPr bwMode="auto">
          <a:xfrm flipH="1">
            <a:off x="827584" y="2139702"/>
            <a:ext cx="1422784" cy="120032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注  意</a:t>
            </a:r>
            <a:endParaRPr lang="en-US" altLang="zh-CN" sz="36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事  项</a:t>
            </a:r>
            <a:endParaRPr lang="en-US" altLang="ko-KR" sz="3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任意多边形 26"/>
          <p:cNvSpPr/>
          <p:nvPr/>
        </p:nvSpPr>
        <p:spPr>
          <a:xfrm>
            <a:off x="827584" y="1851670"/>
            <a:ext cx="1584176" cy="460605"/>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34"/>
          <p:cNvSpPr/>
          <p:nvPr/>
        </p:nvSpPr>
        <p:spPr>
          <a:xfrm>
            <a:off x="539552" y="2108638"/>
            <a:ext cx="1622235" cy="1347147"/>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6" name="Line 43"/>
          <p:cNvSpPr>
            <a:spLocks noChangeShapeType="1"/>
          </p:cNvSpPr>
          <p:nvPr/>
        </p:nvSpPr>
        <p:spPr bwMode="auto">
          <a:xfrm rot="5400000">
            <a:off x="5738216" y="-1349202"/>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0" name="Line 43"/>
          <p:cNvSpPr>
            <a:spLocks noChangeShapeType="1"/>
          </p:cNvSpPr>
          <p:nvPr/>
        </p:nvSpPr>
        <p:spPr bwMode="auto">
          <a:xfrm rot="5400000">
            <a:off x="5724127" y="-125644"/>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5724127" y="572950"/>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8" name="TextBox 17"/>
          <p:cNvSpPr txBox="1"/>
          <p:nvPr/>
        </p:nvSpPr>
        <p:spPr>
          <a:xfrm>
            <a:off x="2915815" y="3064193"/>
            <a:ext cx="5630713"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扫描二维码没反映则是库中没有此</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合格证。</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915816" y="843558"/>
            <a:ext cx="5616624" cy="584775"/>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2016</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年发布大成绩后取得的专业阶段、综合阶段合格证有照片和二维码，之前的合格证没有。</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2929905" y="1851670"/>
            <a:ext cx="5616624" cy="830997"/>
          </a:xfrm>
          <a:prstGeom prst="rect">
            <a:avLst/>
          </a:prstGeom>
        </p:spPr>
        <p:txBody>
          <a:bodyPr wrap="square">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扫描二维码提示：系统中不存在此合格证号，是数据迁移滞后造成的，可以联系中注协考试部确认。我们也将定期（平时一个月，忙时一周）进行合格证数据的迁移。</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Line 43"/>
          <p:cNvSpPr>
            <a:spLocks noChangeShapeType="1"/>
          </p:cNvSpPr>
          <p:nvPr/>
        </p:nvSpPr>
        <p:spPr bwMode="auto">
          <a:xfrm rot="5400000">
            <a:off x="5724128" y="1397557"/>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4" name="TextBox 13"/>
          <p:cNvSpPr txBox="1"/>
          <p:nvPr/>
        </p:nvSpPr>
        <p:spPr>
          <a:xfrm>
            <a:off x="2915816" y="3888800"/>
            <a:ext cx="5630713" cy="338554"/>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网报系统右侧有专业阶段合格真伪查询，综合阶段没有。</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anim calcmode="lin" valueType="num">
                                      <p:cBhvr>
                                        <p:cTn id="9" dur="350" fill="hold"/>
                                        <p:tgtEl>
                                          <p:spTgt spid="7"/>
                                        </p:tgtEl>
                                        <p:attrNameLst>
                                          <p:attrName>style.rotation</p:attrName>
                                        </p:attrNameLst>
                                      </p:cBhvr>
                                      <p:tavLst>
                                        <p:tav tm="0">
                                          <p:val>
                                            <p:fltVal val="360"/>
                                          </p:val>
                                        </p:tav>
                                        <p:tav tm="100000">
                                          <p:val>
                                            <p:fltVal val="0"/>
                                          </p:val>
                                        </p:tav>
                                      </p:tavLst>
                                    </p:anim>
                                    <p:animEffect transition="in" filter="fade">
                                      <p:cBhvr>
                                        <p:cTn id="10" dur="350"/>
                                        <p:tgtEl>
                                          <p:spTgt spid="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8"/>
                                        </p:tgtEl>
                                        <p:attrNameLst>
                                          <p:attrName>style.visibility</p:attrName>
                                        </p:attrNameLst>
                                      </p:cBhvr>
                                      <p:to>
                                        <p:strVal val="visible"/>
                                      </p:to>
                                    </p:set>
                                    <p:anim calcmode="lin" valueType="num">
                                      <p:cBhvr>
                                        <p:cTn id="13" dur="350" fill="hold"/>
                                        <p:tgtEl>
                                          <p:spTgt spid="8"/>
                                        </p:tgtEl>
                                        <p:attrNameLst>
                                          <p:attrName>ppt_w</p:attrName>
                                        </p:attrNameLst>
                                      </p:cBhvr>
                                      <p:tavLst>
                                        <p:tav tm="0">
                                          <p:val>
                                            <p:strVal val="4*#ppt_w"/>
                                          </p:val>
                                        </p:tav>
                                        <p:tav tm="100000">
                                          <p:val>
                                            <p:strVal val="#ppt_w"/>
                                          </p:val>
                                        </p:tav>
                                      </p:tavLst>
                                    </p:anim>
                                    <p:anim calcmode="lin" valueType="num">
                                      <p:cBhvr>
                                        <p:cTn id="14" dur="35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right)">
                                      <p:cBhvr>
                                        <p:cTn id="21" dur="500"/>
                                        <p:tgtEl>
                                          <p:spTgt spid="16"/>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right)">
                                      <p:cBhvr>
                                        <p:cTn id="24" dur="500"/>
                                        <p:tgtEl>
                                          <p:spTgt spid="10"/>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right)">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6" grpId="0" animBg="1"/>
      <p:bldP spid="10" grpId="0" animBg="1"/>
      <p:bldP spid="11" grpId="0" animBg="1"/>
      <p:bldP spid="1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5343984" y="2417357"/>
            <a:ext cx="2614124" cy="483288"/>
            <a:chOff x="7125311" y="3386950"/>
            <a:chExt cx="3485499" cy="644384"/>
          </a:xfrm>
          <a:solidFill>
            <a:schemeClr val="accent3"/>
          </a:solidFill>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3" name="Group 10"/>
          <p:cNvGrpSpPr/>
          <p:nvPr/>
        </p:nvGrpSpPr>
        <p:grpSpPr>
          <a:xfrm>
            <a:off x="1159320" y="2417357"/>
            <a:ext cx="2620452" cy="483288"/>
            <a:chOff x="1545760" y="3386950"/>
            <a:chExt cx="3493936" cy="644384"/>
          </a:xfrm>
          <a:solidFill>
            <a:schemeClr val="accent3"/>
          </a:solidFill>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4" name="Group 14"/>
          <p:cNvGrpSpPr/>
          <p:nvPr/>
        </p:nvGrpSpPr>
        <p:grpSpPr>
          <a:xfrm>
            <a:off x="5079492" y="1347614"/>
            <a:ext cx="2880085" cy="645054"/>
            <a:chOff x="6772654" y="2152648"/>
            <a:chExt cx="3840113" cy="860072"/>
          </a:xfrm>
          <a:solidFill>
            <a:schemeClr val="accent2"/>
          </a:solidFill>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5" name="Group 18"/>
          <p:cNvGrpSpPr/>
          <p:nvPr/>
        </p:nvGrpSpPr>
        <p:grpSpPr>
          <a:xfrm>
            <a:off x="1159321" y="1347614"/>
            <a:ext cx="2890361" cy="645054"/>
            <a:chOff x="1545760" y="2152648"/>
            <a:chExt cx="3853814" cy="860072"/>
          </a:xfrm>
          <a:solidFill>
            <a:schemeClr val="accent2"/>
          </a:solidFill>
        </p:grpSpPr>
        <p:sp>
          <p:nvSpPr>
            <p:cNvPr id="16"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7"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6" name="Group 21"/>
          <p:cNvGrpSpPr/>
          <p:nvPr/>
        </p:nvGrpSpPr>
        <p:grpSpPr>
          <a:xfrm>
            <a:off x="5070046" y="3367677"/>
            <a:ext cx="2902381" cy="645054"/>
            <a:chOff x="6760059" y="4457519"/>
            <a:chExt cx="3869841" cy="860072"/>
          </a:xfrm>
          <a:solidFill>
            <a:schemeClr val="accent4"/>
          </a:solidFill>
        </p:grpSpPr>
        <p:sp>
          <p:nvSpPr>
            <p:cNvPr id="19"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0"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9" name="Group 24"/>
          <p:cNvGrpSpPr/>
          <p:nvPr/>
        </p:nvGrpSpPr>
        <p:grpSpPr>
          <a:xfrm>
            <a:off x="1159320" y="3367677"/>
            <a:ext cx="2890356" cy="645054"/>
            <a:chOff x="1545760" y="4457519"/>
            <a:chExt cx="3853808" cy="860072"/>
          </a:xfrm>
          <a:solidFill>
            <a:schemeClr val="accent4"/>
          </a:solidFill>
        </p:grpSpPr>
        <p:sp>
          <p:nvSpPr>
            <p:cNvPr id="22"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3"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sp>
        <p:nvSpPr>
          <p:cNvPr id="24" name="Shape 558"/>
          <p:cNvSpPr/>
          <p:nvPr/>
        </p:nvSpPr>
        <p:spPr>
          <a:xfrm>
            <a:off x="1159903"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5" name="Shape 562"/>
          <p:cNvSpPr/>
          <p:nvPr/>
        </p:nvSpPr>
        <p:spPr>
          <a:xfrm>
            <a:off x="1159903"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6" name="Shape 566"/>
          <p:cNvSpPr/>
          <p:nvPr/>
        </p:nvSpPr>
        <p:spPr>
          <a:xfrm>
            <a:off x="1159903"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7" name="Shape 568"/>
          <p:cNvSpPr/>
          <p:nvPr/>
        </p:nvSpPr>
        <p:spPr>
          <a:xfrm>
            <a:off x="7814476"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8" name="Shape 572"/>
          <p:cNvSpPr/>
          <p:nvPr/>
        </p:nvSpPr>
        <p:spPr>
          <a:xfrm>
            <a:off x="7814476"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9" name="Shape 576"/>
          <p:cNvSpPr/>
          <p:nvPr/>
        </p:nvSpPr>
        <p:spPr>
          <a:xfrm>
            <a:off x="7814476"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32" name="Text Placeholder 12"/>
          <p:cNvSpPr txBox="1"/>
          <p:nvPr/>
        </p:nvSpPr>
        <p:spPr>
          <a:xfrm>
            <a:off x="1500188" y="1483769"/>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考生网上报名</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12"/>
          <p:cNvSpPr txBox="1"/>
          <p:nvPr/>
        </p:nvSpPr>
        <p:spPr>
          <a:xfrm>
            <a:off x="1500188" y="2551181"/>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2.</a:t>
            </a:r>
            <a:r>
              <a:rPr lang="zh-CN" altLang="en-US" sz="1200" b="1" dirty="0" smtClean="0">
                <a:solidFill>
                  <a:schemeClr val="bg1"/>
                </a:solidFill>
                <a:latin typeface="微软雅黑" panose="020B0503020204020204" pitchFamily="34" charset="-122"/>
                <a:ea typeface="微软雅黑" panose="020B0503020204020204" pitchFamily="34" charset="-122"/>
              </a:rPr>
              <a:t>应届生认证状态查询</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5" name="Text Placeholder 12"/>
          <p:cNvSpPr txBox="1"/>
          <p:nvPr/>
        </p:nvSpPr>
        <p:spPr>
          <a:xfrm>
            <a:off x="1500187" y="3661662"/>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历年</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成绩查询</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12"/>
          <p:cNvSpPr txBox="1"/>
          <p:nvPr/>
        </p:nvSpPr>
        <p:spPr>
          <a:xfrm>
            <a:off x="5428782" y="1483769"/>
            <a:ext cx="219060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合格证</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真伪</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查询    </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12"/>
          <p:cNvSpPr txBox="1"/>
          <p:nvPr/>
        </p:nvSpPr>
        <p:spPr>
          <a:xfrm>
            <a:off x="5660202" y="2551181"/>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5.</a:t>
            </a:r>
            <a:r>
              <a:rPr lang="zh-CN" altLang="en-US" sz="1200" b="1" dirty="0">
                <a:solidFill>
                  <a:schemeClr val="bg1"/>
                </a:solidFill>
                <a:latin typeface="微软雅黑" panose="020B0503020204020204" pitchFamily="34" charset="-122"/>
                <a:ea typeface="微软雅黑" panose="020B0503020204020204" pitchFamily="34" charset="-122"/>
              </a:rPr>
              <a:t> </a:t>
            </a:r>
            <a:r>
              <a:rPr lang="en-US" altLang="zh-CN" sz="1200" b="1" dirty="0" smtClean="0">
                <a:solidFill>
                  <a:schemeClr val="bg1"/>
                </a:solidFill>
                <a:latin typeface="微软雅黑" panose="020B0503020204020204" pitchFamily="34" charset="-122"/>
                <a:ea typeface="微软雅黑" panose="020B0503020204020204" pitchFamily="34" charset="-122"/>
              </a:rPr>
              <a:t>2019</a:t>
            </a:r>
            <a:r>
              <a:rPr lang="zh-CN" altLang="en-US" sz="1200" b="1" dirty="0" smtClean="0">
                <a:solidFill>
                  <a:schemeClr val="bg1"/>
                </a:solidFill>
                <a:latin typeface="微软雅黑" panose="020B0503020204020204" pitchFamily="34" charset="-122"/>
                <a:ea typeface="微软雅黑" panose="020B0503020204020204" pitchFamily="34" charset="-122"/>
              </a:rPr>
              <a:t>年</a:t>
            </a:r>
            <a:r>
              <a:rPr lang="zh-CN" altLang="en-US" sz="1200" b="1" dirty="0">
                <a:solidFill>
                  <a:schemeClr val="bg1"/>
                </a:solidFill>
                <a:latin typeface="微软雅黑" panose="020B0503020204020204" pitchFamily="34" charset="-122"/>
                <a:ea typeface="微软雅黑" panose="020B0503020204020204" pitchFamily="34" charset="-122"/>
              </a:rPr>
              <a:t>重点调整</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8" name="Text Placeholder 12"/>
          <p:cNvSpPr txBox="1"/>
          <p:nvPr/>
        </p:nvSpPr>
        <p:spPr>
          <a:xfrm>
            <a:off x="5660201" y="3661662"/>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网报系统其他功能</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51"/>
          <p:cNvGrpSpPr/>
          <p:nvPr/>
        </p:nvGrpSpPr>
        <p:grpSpPr>
          <a:xfrm>
            <a:off x="3566900" y="1677918"/>
            <a:ext cx="1997947" cy="1997946"/>
            <a:chOff x="3566899" y="1605909"/>
            <a:chExt cx="1997947" cy="1997946"/>
          </a:xfrm>
        </p:grpSpPr>
        <p:sp>
          <p:nvSpPr>
            <p:cNvPr id="30"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45" name="椭圆 44"/>
            <p:cNvSpPr/>
            <p:nvPr/>
          </p:nvSpPr>
          <p:spPr>
            <a:xfrm>
              <a:off x="3699991" y="1747171"/>
              <a:ext cx="1728790" cy="17287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网上报名系统</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面向考生</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面向</a:t>
            </a:r>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考生</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右箭头 38"/>
          <p:cNvSpPr/>
          <p:nvPr/>
        </p:nvSpPr>
        <p:spPr bwMode="auto">
          <a:xfrm rot="10800000">
            <a:off x="8100392" y="2478995"/>
            <a:ext cx="382131" cy="380787"/>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spcBef>
                <a:spcPct val="50000"/>
              </a:spcBef>
              <a:defRPr/>
            </a:pPr>
            <a:endParaRPr lang="zh-CN" altLang="en-US">
              <a:solidFill>
                <a:schemeClr val="bg1"/>
              </a:solidFill>
              <a:latin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25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fade">
                                      <p:cBhvr>
                                        <p:cTn id="17" dur="250"/>
                                        <p:tgtEl>
                                          <p:spTgt spid="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50"/>
                                        <p:tgtEl>
                                          <p:spTgt spid="24"/>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250"/>
                                        <p:tgtEl>
                                          <p:spTgt spid="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4">
                                            <p:txEl>
                                              <p:pRg st="0" end="0"/>
                                            </p:txEl>
                                          </p:spTgt>
                                        </p:tgtEl>
                                        <p:attrNameLst>
                                          <p:attrName>style.visibility</p:attrName>
                                        </p:attrNameLst>
                                      </p:cBhvr>
                                      <p:to>
                                        <p:strVal val="visible"/>
                                      </p:to>
                                    </p:set>
                                    <p:animEffect transition="in" filter="fade">
                                      <p:cBhvr>
                                        <p:cTn id="28" dur="250"/>
                                        <p:tgtEl>
                                          <p:spTgt spid="34">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50"/>
                                        <p:tgtEl>
                                          <p:spTgt spid="25"/>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250"/>
                                        <p:tgtEl>
                                          <p:spTgt spid="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250"/>
                                        <p:tgtEl>
                                          <p:spTgt spid="35">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250"/>
                                        <p:tgtEl>
                                          <p:spTgt spid="4"/>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36">
                                            <p:txEl>
                                              <p:pRg st="0" end="0"/>
                                            </p:txEl>
                                          </p:spTgt>
                                        </p:tgtEl>
                                        <p:attrNameLst>
                                          <p:attrName>style.visibility</p:attrName>
                                        </p:attrNameLst>
                                      </p:cBhvr>
                                      <p:to>
                                        <p:strVal val="visible"/>
                                      </p:to>
                                    </p:set>
                                    <p:animEffect transition="in" filter="fade">
                                      <p:cBhvr>
                                        <p:cTn id="50" dur="250"/>
                                        <p:tgtEl>
                                          <p:spTgt spid="36">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250"/>
                                        <p:tgtEl>
                                          <p:spTgt spid="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7">
                                            <p:txEl>
                                              <p:pRg st="0" end="0"/>
                                            </p:txEl>
                                          </p:spTgt>
                                        </p:tgtEl>
                                        <p:attrNameLst>
                                          <p:attrName>style.visibility</p:attrName>
                                        </p:attrNameLst>
                                      </p:cBhvr>
                                      <p:to>
                                        <p:strVal val="visible"/>
                                      </p:to>
                                    </p:set>
                                    <p:animEffect transition="in" filter="fade">
                                      <p:cBhvr>
                                        <p:cTn id="61" dur="250"/>
                                        <p:tgtEl>
                                          <p:spTgt spid="37">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250"/>
                                        <p:tgtEl>
                                          <p:spTgt spid="28"/>
                                        </p:tgtEl>
                                      </p:cBhvr>
                                    </p:animEffect>
                                  </p:childTnLst>
                                </p:cTn>
                              </p:par>
                            </p:childTnLst>
                          </p:cTn>
                        </p:par>
                        <p:par>
                          <p:cTn id="65" fill="hold">
                            <p:stCondLst>
                              <p:cond delay="5500"/>
                            </p:stCondLst>
                            <p:childTnLst>
                              <p:par>
                                <p:cTn id="66" presetID="22" presetClass="entr" presetSubtype="8" fill="hold"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250"/>
                                        <p:tgtEl>
                                          <p:spTgt spid="6"/>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38">
                                            <p:txEl>
                                              <p:pRg st="0" end="0"/>
                                            </p:txEl>
                                          </p:spTgt>
                                        </p:tgtEl>
                                        <p:attrNameLst>
                                          <p:attrName>style.visibility</p:attrName>
                                        </p:attrNameLst>
                                      </p:cBhvr>
                                      <p:to>
                                        <p:strVal val="visible"/>
                                      </p:to>
                                    </p:set>
                                    <p:animEffect transition="in" filter="fade">
                                      <p:cBhvr>
                                        <p:cTn id="72" dur="250"/>
                                        <p:tgtEl>
                                          <p:spTgt spid="38">
                                            <p:txEl>
                                              <p:pRg st="0" end="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重点调整</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4" name="Group 56"/>
          <p:cNvGrpSpPr/>
          <p:nvPr/>
        </p:nvGrpSpPr>
        <p:grpSpPr>
          <a:xfrm>
            <a:off x="647564" y="1131591"/>
            <a:ext cx="972108" cy="432047"/>
            <a:chOff x="1229545" y="1255633"/>
            <a:chExt cx="729225" cy="762003"/>
          </a:xfrm>
        </p:grpSpPr>
        <p:sp>
          <p:nvSpPr>
            <p:cNvPr id="259"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60"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01</a:t>
              </a:r>
              <a:endParaRPr lang="en-US" sz="2800" dirty="0">
                <a:solidFill>
                  <a:schemeClr val="bg1">
                    <a:lumMod val="50000"/>
                    <a:lumOff val="50000"/>
                  </a:schemeClr>
                </a:solidFill>
                <a:latin typeface="Impact" panose="020B0806030902050204" pitchFamily="34" charset="0"/>
              </a:endParaRPr>
            </a:p>
          </p:txBody>
        </p:sp>
      </p:grpSp>
      <p:grpSp>
        <p:nvGrpSpPr>
          <p:cNvPr id="262" name="Group 56"/>
          <p:cNvGrpSpPr/>
          <p:nvPr/>
        </p:nvGrpSpPr>
        <p:grpSpPr>
          <a:xfrm>
            <a:off x="647564" y="1851671"/>
            <a:ext cx="972108" cy="432047"/>
            <a:chOff x="1229545" y="1255633"/>
            <a:chExt cx="729225" cy="762003"/>
          </a:xfrm>
        </p:grpSpPr>
        <p:sp>
          <p:nvSpPr>
            <p:cNvPr id="263"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64"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02</a:t>
              </a:r>
              <a:endParaRPr lang="en-US" sz="2800" dirty="0">
                <a:solidFill>
                  <a:schemeClr val="bg1">
                    <a:lumMod val="50000"/>
                    <a:lumOff val="50000"/>
                  </a:schemeClr>
                </a:solidFill>
                <a:latin typeface="Impact" panose="020B0806030902050204" pitchFamily="34" charset="0"/>
              </a:endParaRPr>
            </a:p>
          </p:txBody>
        </p:sp>
      </p:grpSp>
      <p:grpSp>
        <p:nvGrpSpPr>
          <p:cNvPr id="10" name="Group 56"/>
          <p:cNvGrpSpPr/>
          <p:nvPr/>
        </p:nvGrpSpPr>
        <p:grpSpPr>
          <a:xfrm>
            <a:off x="647564" y="2571751"/>
            <a:ext cx="972108" cy="432047"/>
            <a:chOff x="1229545" y="1255633"/>
            <a:chExt cx="729225" cy="762003"/>
          </a:xfrm>
        </p:grpSpPr>
        <p:sp>
          <p:nvSpPr>
            <p:cNvPr id="11"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2"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03</a:t>
              </a:r>
              <a:endParaRPr lang="en-US" sz="2800" dirty="0">
                <a:solidFill>
                  <a:schemeClr val="bg1">
                    <a:lumMod val="50000"/>
                    <a:lumOff val="50000"/>
                  </a:schemeClr>
                </a:solidFill>
                <a:latin typeface="Impact" panose="020B0806030902050204" pitchFamily="34" charset="0"/>
              </a:endParaRPr>
            </a:p>
          </p:txBody>
        </p:sp>
      </p:grpSp>
      <p:grpSp>
        <p:nvGrpSpPr>
          <p:cNvPr id="13" name="Group 56"/>
          <p:cNvGrpSpPr/>
          <p:nvPr/>
        </p:nvGrpSpPr>
        <p:grpSpPr>
          <a:xfrm>
            <a:off x="647564" y="3291831"/>
            <a:ext cx="972108" cy="432047"/>
            <a:chOff x="1229545" y="1255633"/>
            <a:chExt cx="729225" cy="762003"/>
          </a:xfrm>
        </p:grpSpPr>
        <p:sp>
          <p:nvSpPr>
            <p:cNvPr id="14"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5"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04</a:t>
              </a:r>
              <a:endParaRPr lang="en-US" sz="2800" dirty="0">
                <a:solidFill>
                  <a:schemeClr val="bg1">
                    <a:lumMod val="50000"/>
                    <a:lumOff val="50000"/>
                  </a:schemeClr>
                </a:solidFill>
                <a:latin typeface="Impact" panose="020B0806030902050204" pitchFamily="34" charset="0"/>
              </a:endParaRPr>
            </a:p>
          </p:txBody>
        </p:sp>
      </p:grpSp>
      <p:grpSp>
        <p:nvGrpSpPr>
          <p:cNvPr id="16" name="Group 56"/>
          <p:cNvGrpSpPr/>
          <p:nvPr/>
        </p:nvGrpSpPr>
        <p:grpSpPr>
          <a:xfrm>
            <a:off x="647564" y="4011911"/>
            <a:ext cx="972108" cy="432047"/>
            <a:chOff x="1229545" y="1255633"/>
            <a:chExt cx="729225" cy="762003"/>
          </a:xfrm>
        </p:grpSpPr>
        <p:sp>
          <p:nvSpPr>
            <p:cNvPr id="17"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8"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05</a:t>
              </a:r>
              <a:endParaRPr lang="en-US" sz="2800" dirty="0">
                <a:solidFill>
                  <a:schemeClr val="bg1">
                    <a:lumMod val="50000"/>
                    <a:lumOff val="50000"/>
                  </a:schemeClr>
                </a:solidFill>
                <a:latin typeface="Impact" panose="020B0806030902050204" pitchFamily="34" charset="0"/>
              </a:endParaRPr>
            </a:p>
          </p:txBody>
        </p:sp>
      </p:grpSp>
      <p:sp>
        <p:nvSpPr>
          <p:cNvPr id="19" name="Line 43"/>
          <p:cNvSpPr>
            <a:spLocks noChangeShapeType="1"/>
          </p:cNvSpPr>
          <p:nvPr/>
        </p:nvSpPr>
        <p:spPr bwMode="auto">
          <a:xfrm rot="5400000" flipH="1">
            <a:off x="5148064" y="-1892747"/>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0" name="Line 43"/>
          <p:cNvSpPr>
            <a:spLocks noChangeShapeType="1"/>
          </p:cNvSpPr>
          <p:nvPr/>
        </p:nvSpPr>
        <p:spPr bwMode="auto">
          <a:xfrm rot="5400000" flipH="1">
            <a:off x="5148064" y="-1172666"/>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1" name="Line 43"/>
          <p:cNvSpPr>
            <a:spLocks noChangeShapeType="1"/>
          </p:cNvSpPr>
          <p:nvPr/>
        </p:nvSpPr>
        <p:spPr bwMode="auto">
          <a:xfrm rot="5400000" flipH="1">
            <a:off x="5148064" y="-452586"/>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2" name="Line 43"/>
          <p:cNvSpPr>
            <a:spLocks noChangeShapeType="1"/>
          </p:cNvSpPr>
          <p:nvPr/>
        </p:nvSpPr>
        <p:spPr bwMode="auto">
          <a:xfrm rot="5400000" flipH="1">
            <a:off x="5148064" y="267494"/>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3" name="Line 43"/>
          <p:cNvSpPr>
            <a:spLocks noChangeShapeType="1"/>
          </p:cNvSpPr>
          <p:nvPr/>
        </p:nvSpPr>
        <p:spPr bwMode="auto">
          <a:xfrm rot="5400000" flipH="1">
            <a:off x="5148064" y="987573"/>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3" name="矩形 2"/>
          <p:cNvSpPr/>
          <p:nvPr/>
        </p:nvSpPr>
        <p:spPr>
          <a:xfrm>
            <a:off x="1691680" y="978863"/>
            <a:ext cx="6912768" cy="584775"/>
          </a:xfrm>
          <a:prstGeom prst="rect">
            <a:avLst/>
          </a:prstGeom>
        </p:spPr>
        <p:txBody>
          <a:bodyPr wrap="square">
            <a:spAutoFit/>
          </a:bodyPr>
          <a:lstStyle/>
          <a:p>
            <a:r>
              <a:rPr lang="zh-CN" altLang="en-US" sz="1600" dirty="0" smtClean="0">
                <a:latin typeface="微软雅黑" panose="020B0503020204020204" pitchFamily="34" charset="-122"/>
                <a:ea typeface="微软雅黑" panose="020B0503020204020204" pitchFamily="34" charset="-122"/>
              </a:rPr>
              <a:t>考生</a:t>
            </a:r>
            <a:r>
              <a:rPr lang="zh-CN" altLang="en-US" sz="1600" dirty="0">
                <a:latin typeface="微软雅黑" panose="020B0503020204020204" pitchFamily="34" charset="-122"/>
                <a:ea typeface="微软雅黑" panose="020B0503020204020204" pitchFamily="34" charset="-122"/>
              </a:rPr>
              <a:t>登录</a:t>
            </a:r>
            <a:r>
              <a:rPr lang="zh-CN" altLang="en-US" sz="1600" dirty="0" smtClean="0">
                <a:latin typeface="微软雅黑" panose="020B0503020204020204" pitchFamily="34" charset="-122"/>
                <a:ea typeface="微软雅黑" panose="020B0503020204020204" pitchFamily="34" charset="-122"/>
              </a:rPr>
              <a:t>时证件类型选择</a:t>
            </a:r>
            <a:r>
              <a:rPr lang="zh-CN" altLang="en-US" sz="1600" dirty="0">
                <a:latin typeface="微软雅黑" panose="020B0503020204020204" pitchFamily="34" charset="-122"/>
                <a:ea typeface="微软雅黑" panose="020B0503020204020204" pitchFamily="34" charset="-122"/>
              </a:rPr>
              <a:t>错误</a:t>
            </a:r>
            <a:r>
              <a:rPr lang="zh-CN" altLang="en-US" sz="1600" dirty="0" smtClean="0">
                <a:latin typeface="微软雅黑" panose="020B0503020204020204" pitchFamily="34" charset="-122"/>
                <a:ea typeface="微软雅黑" panose="020B0503020204020204" pitchFamily="34" charset="-122"/>
              </a:rPr>
              <a:t>，系统提示考生正确的</a:t>
            </a:r>
            <a:r>
              <a:rPr lang="zh-CN" altLang="en-US" sz="1600" dirty="0">
                <a:latin typeface="微软雅黑" panose="020B0503020204020204" pitchFamily="34" charset="-122"/>
                <a:ea typeface="微软雅黑" panose="020B0503020204020204" pitchFamily="34" charset="-122"/>
              </a:rPr>
              <a:t>证件类型，减少登录问题的咨询</a:t>
            </a:r>
            <a:r>
              <a:rPr lang="zh-CN" altLang="en-US" sz="1600" dirty="0" smtClean="0">
                <a:latin typeface="微软雅黑" panose="020B0503020204020204" pitchFamily="34" charset="-122"/>
                <a:ea typeface="微软雅黑" panose="020B0503020204020204" pitchFamily="34" charset="-122"/>
              </a:rPr>
              <a:t>电话。</a:t>
            </a:r>
            <a:endParaRPr lang="zh-CN" altLang="en-US" sz="1600" dirty="0">
              <a:latin typeface="微软雅黑" panose="020B0503020204020204" pitchFamily="34" charset="-122"/>
              <a:ea typeface="微软雅黑" panose="020B0503020204020204" pitchFamily="34" charset="-122"/>
            </a:endParaRPr>
          </a:p>
        </p:txBody>
      </p:sp>
      <p:sp>
        <p:nvSpPr>
          <p:cNvPr id="27" name="矩形 26"/>
          <p:cNvSpPr/>
          <p:nvPr/>
        </p:nvSpPr>
        <p:spPr>
          <a:xfrm>
            <a:off x="1691680" y="1635646"/>
            <a:ext cx="6912768" cy="584775"/>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进一步完善和调整网报系统相关的文字提醒信息和提示信息（涉及所有流程、通知、信息和说明等）。</a:t>
            </a:r>
            <a:endParaRPr lang="zh-CN" altLang="en-US" sz="1600" dirty="0">
              <a:latin typeface="微软雅黑" panose="020B0503020204020204" pitchFamily="34" charset="-122"/>
              <a:ea typeface="微软雅黑" panose="020B0503020204020204" pitchFamily="34" charset="-122"/>
            </a:endParaRPr>
          </a:p>
        </p:txBody>
      </p:sp>
      <p:sp>
        <p:nvSpPr>
          <p:cNvPr id="28" name="矩形 27"/>
          <p:cNvSpPr/>
          <p:nvPr/>
        </p:nvSpPr>
        <p:spPr>
          <a:xfrm>
            <a:off x="1691680" y="2355726"/>
            <a:ext cx="6912768" cy="584775"/>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部分考区新增会计第二场考试报名，调整涉及会计第二场考试相关的报名流程。</a:t>
            </a:r>
            <a:endParaRPr lang="zh-CN" altLang="en-US" sz="1600" dirty="0">
              <a:latin typeface="微软雅黑" panose="020B0503020204020204" pitchFamily="34" charset="-122"/>
              <a:ea typeface="微软雅黑" panose="020B0503020204020204" pitchFamily="34" charset="-122"/>
            </a:endParaRPr>
          </a:p>
        </p:txBody>
      </p:sp>
      <p:sp>
        <p:nvSpPr>
          <p:cNvPr id="30" name="矩形 29"/>
          <p:cNvSpPr/>
          <p:nvPr/>
        </p:nvSpPr>
        <p:spPr>
          <a:xfrm>
            <a:off x="1691680" y="3075806"/>
            <a:ext cx="6912768" cy="584775"/>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新考生需要注册新用户同时绑定手机号登录报名网站；老考生不需要重新注册用户，直接根据原来注册的姓名、身份证号登录报名网站。</a:t>
            </a:r>
            <a:endParaRPr lang="zh-CN" altLang="en-US" sz="1600" dirty="0">
              <a:latin typeface="微软雅黑" panose="020B0503020204020204" pitchFamily="34" charset="-122"/>
              <a:ea typeface="微软雅黑" panose="020B0503020204020204" pitchFamily="34" charset="-122"/>
            </a:endParaRPr>
          </a:p>
        </p:txBody>
      </p:sp>
      <p:sp>
        <p:nvSpPr>
          <p:cNvPr id="31" name="矩形 30"/>
          <p:cNvSpPr/>
          <p:nvPr/>
        </p:nvSpPr>
        <p:spPr>
          <a:xfrm>
            <a:off x="1704673" y="3859183"/>
            <a:ext cx="6912768" cy="584775"/>
          </a:xfrm>
          <a:prstGeom prst="rect">
            <a:avLst/>
          </a:prstGeom>
        </p:spPr>
        <p:txBody>
          <a:bodyPr wrap="square">
            <a:spAutoFit/>
          </a:bodyPr>
          <a:lstStyle/>
          <a:p>
            <a:r>
              <a:rPr lang="zh-CN" altLang="en-US" sz="1600" dirty="0" smtClean="0">
                <a:latin typeface="微软雅黑" panose="020B0503020204020204" pitchFamily="34" charset="-122"/>
                <a:ea typeface="微软雅黑" panose="020B0503020204020204" pitchFamily="34" charset="-122"/>
              </a:rPr>
              <a:t>对</a:t>
            </a:r>
            <a:r>
              <a:rPr lang="zh-CN" altLang="en-US" sz="1600" dirty="0">
                <a:latin typeface="微软雅黑" panose="020B0503020204020204" pitchFamily="34" charset="-122"/>
                <a:ea typeface="微软雅黑" panose="020B0503020204020204" pitchFamily="34" charset="-122"/>
              </a:rPr>
              <a:t>报名过程中报名数据填写功能进优化，内地身份证报名的老考生生日数据与证件不符合时，重新根据身份证提取生日，并且不可编辑。</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500"/>
                                        <p:tgtEl>
                                          <p:spTgt spid="20"/>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right)">
                                      <p:cBhvr>
                                        <p:cTn id="13" dur="500"/>
                                        <p:tgtEl>
                                          <p:spTgt spid="2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right)">
                                      <p:cBhvr>
                                        <p:cTn id="16" dur="500"/>
                                        <p:tgtEl>
                                          <p:spTgt spid="22"/>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right)">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重点调整</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4" name="Group 56"/>
          <p:cNvGrpSpPr/>
          <p:nvPr/>
        </p:nvGrpSpPr>
        <p:grpSpPr>
          <a:xfrm>
            <a:off x="647564" y="1131591"/>
            <a:ext cx="972108" cy="432047"/>
            <a:chOff x="1229545" y="1255633"/>
            <a:chExt cx="729225" cy="762003"/>
          </a:xfrm>
        </p:grpSpPr>
        <p:sp>
          <p:nvSpPr>
            <p:cNvPr id="259"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60"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06</a:t>
              </a:r>
              <a:endParaRPr lang="en-US" sz="2800" dirty="0">
                <a:solidFill>
                  <a:schemeClr val="bg1">
                    <a:lumMod val="50000"/>
                    <a:lumOff val="50000"/>
                  </a:schemeClr>
                </a:solidFill>
                <a:latin typeface="Impact" panose="020B0806030902050204" pitchFamily="34" charset="0"/>
              </a:endParaRPr>
            </a:p>
          </p:txBody>
        </p:sp>
      </p:grpSp>
      <p:grpSp>
        <p:nvGrpSpPr>
          <p:cNvPr id="262" name="Group 56"/>
          <p:cNvGrpSpPr/>
          <p:nvPr/>
        </p:nvGrpSpPr>
        <p:grpSpPr>
          <a:xfrm>
            <a:off x="647564" y="1851671"/>
            <a:ext cx="972108" cy="432047"/>
            <a:chOff x="1229545" y="1255633"/>
            <a:chExt cx="729225" cy="762003"/>
          </a:xfrm>
        </p:grpSpPr>
        <p:sp>
          <p:nvSpPr>
            <p:cNvPr id="263"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264"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a:t>
              </a:r>
              <a:r>
                <a:rPr lang="en-US" sz="2800" dirty="0">
                  <a:solidFill>
                    <a:schemeClr val="bg1">
                      <a:lumMod val="50000"/>
                      <a:lumOff val="50000"/>
                    </a:schemeClr>
                  </a:solidFill>
                  <a:latin typeface="Impact" panose="020B0806030902050204" pitchFamily="34" charset="0"/>
                </a:rPr>
                <a:t>7</a:t>
              </a:r>
              <a:endParaRPr lang="en-US" sz="2800" dirty="0">
                <a:solidFill>
                  <a:schemeClr val="bg1">
                    <a:lumMod val="50000"/>
                    <a:lumOff val="50000"/>
                  </a:schemeClr>
                </a:solidFill>
                <a:latin typeface="Impact" panose="020B0806030902050204" pitchFamily="34" charset="0"/>
              </a:endParaRPr>
            </a:p>
          </p:txBody>
        </p:sp>
      </p:grpSp>
      <p:grpSp>
        <p:nvGrpSpPr>
          <p:cNvPr id="10" name="Group 56"/>
          <p:cNvGrpSpPr/>
          <p:nvPr/>
        </p:nvGrpSpPr>
        <p:grpSpPr>
          <a:xfrm>
            <a:off x="647564" y="2571751"/>
            <a:ext cx="972108" cy="432047"/>
            <a:chOff x="1229545" y="1255633"/>
            <a:chExt cx="729225" cy="762003"/>
          </a:xfrm>
        </p:grpSpPr>
        <p:sp>
          <p:nvSpPr>
            <p:cNvPr id="11"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2"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08</a:t>
              </a:r>
              <a:endParaRPr lang="en-US" sz="2800" dirty="0">
                <a:solidFill>
                  <a:schemeClr val="bg1">
                    <a:lumMod val="50000"/>
                    <a:lumOff val="50000"/>
                  </a:schemeClr>
                </a:solidFill>
                <a:latin typeface="Impact" panose="020B0806030902050204" pitchFamily="34" charset="0"/>
              </a:endParaRPr>
            </a:p>
          </p:txBody>
        </p:sp>
      </p:grpSp>
      <p:grpSp>
        <p:nvGrpSpPr>
          <p:cNvPr id="13" name="Group 56"/>
          <p:cNvGrpSpPr/>
          <p:nvPr/>
        </p:nvGrpSpPr>
        <p:grpSpPr>
          <a:xfrm>
            <a:off x="647564" y="3291831"/>
            <a:ext cx="972108" cy="432047"/>
            <a:chOff x="1229545" y="1255633"/>
            <a:chExt cx="729225" cy="762003"/>
          </a:xfrm>
        </p:grpSpPr>
        <p:sp>
          <p:nvSpPr>
            <p:cNvPr id="14"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5"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09</a:t>
              </a:r>
              <a:endParaRPr lang="en-US" sz="2800" dirty="0">
                <a:solidFill>
                  <a:schemeClr val="bg1">
                    <a:lumMod val="50000"/>
                    <a:lumOff val="50000"/>
                  </a:schemeClr>
                </a:solidFill>
                <a:latin typeface="Impact" panose="020B0806030902050204" pitchFamily="34" charset="0"/>
              </a:endParaRPr>
            </a:p>
          </p:txBody>
        </p:sp>
      </p:grpSp>
      <p:grpSp>
        <p:nvGrpSpPr>
          <p:cNvPr id="16" name="Group 56"/>
          <p:cNvGrpSpPr/>
          <p:nvPr/>
        </p:nvGrpSpPr>
        <p:grpSpPr>
          <a:xfrm>
            <a:off x="647564" y="4011911"/>
            <a:ext cx="972108" cy="432047"/>
            <a:chOff x="1229545" y="1255633"/>
            <a:chExt cx="729225" cy="762003"/>
          </a:xfrm>
        </p:grpSpPr>
        <p:sp>
          <p:nvSpPr>
            <p:cNvPr id="17" name="Flowchart: Off-page Connector 59"/>
            <p:cNvSpPr/>
            <p:nvPr/>
          </p:nvSpPr>
          <p:spPr>
            <a:xfrm rot="16200000">
              <a:off x="1300194" y="1359059"/>
              <a:ext cx="762002" cy="555150"/>
            </a:xfrm>
            <a:prstGeom prst="flowChartOffpageConnector">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solidFill>
                <a:latin typeface="Impact" panose="020B0806030902050204" pitchFamily="34" charset="0"/>
              </a:endParaRPr>
            </a:p>
          </p:txBody>
        </p:sp>
        <p:sp>
          <p:nvSpPr>
            <p:cNvPr id="18" name="Round Same Side Corner Rectangle 61"/>
            <p:cNvSpPr/>
            <p:nvPr/>
          </p:nvSpPr>
          <p:spPr>
            <a:xfrm rot="16200000">
              <a:off x="1078973" y="1406206"/>
              <a:ext cx="762002" cy="460857"/>
            </a:xfrm>
            <a:prstGeom prst="round2SameRect">
              <a:avLst/>
            </a:prstGeom>
            <a:solidFill>
              <a:srgbClr val="4A9CC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smtClean="0">
                  <a:solidFill>
                    <a:schemeClr val="bg1">
                      <a:lumMod val="50000"/>
                      <a:lumOff val="50000"/>
                    </a:schemeClr>
                  </a:solidFill>
                  <a:latin typeface="Impact" panose="020B0806030902050204" pitchFamily="34" charset="0"/>
                </a:rPr>
                <a:t>10</a:t>
              </a:r>
              <a:endParaRPr lang="en-US" sz="2800" dirty="0">
                <a:solidFill>
                  <a:schemeClr val="bg1">
                    <a:lumMod val="50000"/>
                    <a:lumOff val="50000"/>
                  </a:schemeClr>
                </a:solidFill>
                <a:latin typeface="Impact" panose="020B0806030902050204" pitchFamily="34" charset="0"/>
              </a:endParaRPr>
            </a:p>
          </p:txBody>
        </p:sp>
      </p:grpSp>
      <p:sp>
        <p:nvSpPr>
          <p:cNvPr id="19" name="Line 43"/>
          <p:cNvSpPr>
            <a:spLocks noChangeShapeType="1"/>
          </p:cNvSpPr>
          <p:nvPr/>
        </p:nvSpPr>
        <p:spPr bwMode="auto">
          <a:xfrm rot="5400000" flipH="1">
            <a:off x="5148064" y="-1892747"/>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0" name="Line 43"/>
          <p:cNvSpPr>
            <a:spLocks noChangeShapeType="1"/>
          </p:cNvSpPr>
          <p:nvPr/>
        </p:nvSpPr>
        <p:spPr bwMode="auto">
          <a:xfrm rot="5400000" flipH="1">
            <a:off x="5148064" y="-1172666"/>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1" name="Line 43"/>
          <p:cNvSpPr>
            <a:spLocks noChangeShapeType="1"/>
          </p:cNvSpPr>
          <p:nvPr/>
        </p:nvSpPr>
        <p:spPr bwMode="auto">
          <a:xfrm rot="5400000" flipH="1">
            <a:off x="5148064" y="-452586"/>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2" name="Line 43"/>
          <p:cNvSpPr>
            <a:spLocks noChangeShapeType="1"/>
          </p:cNvSpPr>
          <p:nvPr/>
        </p:nvSpPr>
        <p:spPr bwMode="auto">
          <a:xfrm rot="5400000" flipH="1">
            <a:off x="5148064" y="267494"/>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3" name="Line 43"/>
          <p:cNvSpPr>
            <a:spLocks noChangeShapeType="1"/>
          </p:cNvSpPr>
          <p:nvPr/>
        </p:nvSpPr>
        <p:spPr bwMode="auto">
          <a:xfrm rot="5400000" flipH="1">
            <a:off x="5148064" y="1203597"/>
            <a:ext cx="0" cy="6912768"/>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kern="0" dirty="0">
              <a:solidFill>
                <a:sysClr val="windowText" lastClr="000000"/>
              </a:solidFill>
              <a:ea typeface="微软雅黑" panose="020B0503020204020204" pitchFamily="34" charset="-122"/>
            </a:endParaRPr>
          </a:p>
        </p:txBody>
      </p:sp>
      <p:sp>
        <p:nvSpPr>
          <p:cNvPr id="24" name="矩形 23"/>
          <p:cNvSpPr/>
          <p:nvPr/>
        </p:nvSpPr>
        <p:spPr>
          <a:xfrm>
            <a:off x="1704673" y="1203598"/>
            <a:ext cx="6912768" cy="338554"/>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考生更改性别时提示考生是否继续更改，减少考生误操作。</a:t>
            </a:r>
            <a:endParaRPr lang="zh-CN" altLang="en-US" sz="1600" dirty="0">
              <a:latin typeface="微软雅黑" panose="020B0503020204020204" pitchFamily="34" charset="-122"/>
              <a:ea typeface="微软雅黑" panose="020B0503020204020204" pitchFamily="34" charset="-122"/>
            </a:endParaRPr>
          </a:p>
        </p:txBody>
      </p:sp>
      <p:sp>
        <p:nvSpPr>
          <p:cNvPr id="25" name="矩形 24"/>
          <p:cNvSpPr/>
          <p:nvPr/>
        </p:nvSpPr>
        <p:spPr>
          <a:xfrm>
            <a:off x="1691680" y="1707654"/>
            <a:ext cx="6912768" cy="584775"/>
          </a:xfrm>
          <a:prstGeom prst="rect">
            <a:avLst/>
          </a:prstGeom>
        </p:spPr>
        <p:txBody>
          <a:bodyPr wrap="square">
            <a:spAutoFit/>
          </a:bodyPr>
          <a:lstStyle/>
          <a:p>
            <a:r>
              <a:rPr lang="zh-CN" altLang="en-US" sz="1600" dirty="0">
                <a:latin typeface="微软雅黑" panose="020B0503020204020204" pitchFamily="34" charset="-122"/>
                <a:ea typeface="微软雅黑" panose="020B0503020204020204" pitchFamily="34" charset="-122"/>
              </a:rPr>
              <a:t>新考生（非应届）</a:t>
            </a:r>
            <a:r>
              <a:rPr lang="zh-CN" altLang="en-US" sz="1600" dirty="0" smtClean="0">
                <a:latin typeface="微软雅黑" panose="020B0503020204020204" pitchFamily="34" charset="-122"/>
                <a:ea typeface="微软雅黑" panose="020B0503020204020204" pitchFamily="34" charset="-122"/>
              </a:rPr>
              <a:t>在线学历认证</a:t>
            </a:r>
            <a:r>
              <a:rPr lang="zh-CN" altLang="en-US" sz="1600" dirty="0">
                <a:latin typeface="微软雅黑" panose="020B0503020204020204" pitchFamily="34" charset="-122"/>
                <a:ea typeface="微软雅黑" panose="020B0503020204020204" pitchFamily="34" charset="-122"/>
              </a:rPr>
              <a:t>未通过后，将身份改为应届生（如改换教留服学历）。系统将在后台把学历认证状态由“未通过”恢复到“未审核”</a:t>
            </a:r>
            <a:endParaRPr lang="zh-CN" altLang="en-US" sz="1600" dirty="0">
              <a:latin typeface="微软雅黑" panose="020B0503020204020204" pitchFamily="34" charset="-122"/>
              <a:ea typeface="微软雅黑" panose="020B0503020204020204" pitchFamily="34" charset="-122"/>
            </a:endParaRPr>
          </a:p>
        </p:txBody>
      </p:sp>
      <p:sp>
        <p:nvSpPr>
          <p:cNvPr id="26" name="矩形 25"/>
          <p:cNvSpPr/>
          <p:nvPr/>
        </p:nvSpPr>
        <p:spPr>
          <a:xfrm>
            <a:off x="1691680" y="2427734"/>
            <a:ext cx="6912768" cy="584775"/>
          </a:xfrm>
          <a:prstGeom prst="rect">
            <a:avLst/>
          </a:prstGeom>
        </p:spPr>
        <p:txBody>
          <a:bodyPr wrap="square">
            <a:spAutoFit/>
          </a:bodyPr>
          <a:lstStyle/>
          <a:p>
            <a:r>
              <a:rPr lang="zh-CN" altLang="en-US" sz="1600" dirty="0" smtClean="0">
                <a:latin typeface="微软雅黑" panose="020B0503020204020204" pitchFamily="34" charset="-122"/>
                <a:ea typeface="微软雅黑" panose="020B0503020204020204" pitchFamily="34" charset="-122"/>
              </a:rPr>
              <a:t>报考欧洲考区考试</a:t>
            </a:r>
            <a:r>
              <a:rPr lang="zh-CN" altLang="en-US" sz="1600" dirty="0">
                <a:latin typeface="微软雅黑" panose="020B0503020204020204" pitchFamily="34" charset="-122"/>
                <a:ea typeface="微软雅黑" panose="020B0503020204020204" pitchFamily="34" charset="-122"/>
              </a:rPr>
              <a:t>的考生，在报名数据填写时，增加考试</a:t>
            </a:r>
            <a:r>
              <a:rPr lang="zh-CN" altLang="en-US" sz="1600" dirty="0" smtClean="0">
                <a:latin typeface="微软雅黑" panose="020B0503020204020204" pitchFamily="34" charset="-122"/>
                <a:ea typeface="微软雅黑" panose="020B0503020204020204" pitchFamily="34" charset="-122"/>
              </a:rPr>
              <a:t>出发地填写</a:t>
            </a:r>
            <a:r>
              <a:rPr lang="zh-CN" altLang="en-US" sz="1600" dirty="0">
                <a:latin typeface="微软雅黑" panose="020B0503020204020204" pitchFamily="34" charset="-122"/>
                <a:ea typeface="微软雅黑" panose="020B0503020204020204" pitchFamily="34" charset="-122"/>
              </a:rPr>
              <a:t>，采集考生从何处出发前往欧洲考试。</a:t>
            </a:r>
            <a:endParaRPr lang="zh-CN" altLang="en-US" sz="1600" dirty="0">
              <a:latin typeface="微软雅黑" panose="020B0503020204020204" pitchFamily="34" charset="-122"/>
              <a:ea typeface="微软雅黑" panose="020B0503020204020204" pitchFamily="34" charset="-122"/>
            </a:endParaRPr>
          </a:p>
        </p:txBody>
      </p:sp>
      <p:sp>
        <p:nvSpPr>
          <p:cNvPr id="27" name="矩形 26"/>
          <p:cNvSpPr/>
          <p:nvPr/>
        </p:nvSpPr>
        <p:spPr>
          <a:xfrm>
            <a:off x="1691680" y="3147814"/>
            <a:ext cx="6912768" cy="584775"/>
          </a:xfrm>
          <a:prstGeom prst="rect">
            <a:avLst/>
          </a:prstGeom>
        </p:spPr>
        <p:txBody>
          <a:bodyPr wrap="square">
            <a:spAutoFit/>
          </a:bodyPr>
          <a:lstStyle/>
          <a:p>
            <a:r>
              <a:rPr lang="zh-CN" altLang="en-US" sz="1600" dirty="0" smtClean="0">
                <a:latin typeface="微软雅黑" panose="020B0503020204020204" pitchFamily="34" charset="-122"/>
                <a:ea typeface="微软雅黑" panose="020B0503020204020204" pitchFamily="34" charset="-122"/>
              </a:rPr>
              <a:t>使用</a:t>
            </a:r>
            <a:r>
              <a:rPr lang="zh-CN" altLang="en-US" sz="1600" dirty="0">
                <a:latin typeface="微软雅黑" panose="020B0503020204020204" pitchFamily="34" charset="-122"/>
                <a:ea typeface="微软雅黑" panose="020B0503020204020204" pitchFamily="34" charset="-122"/>
              </a:rPr>
              <a:t>中国护照报名</a:t>
            </a:r>
            <a:r>
              <a:rPr lang="zh-CN" altLang="en-US" sz="1600" dirty="0" smtClean="0">
                <a:latin typeface="微软雅黑" panose="020B0503020204020204" pitchFamily="34" charset="-122"/>
                <a:ea typeface="微软雅黑" panose="020B0503020204020204" pitchFamily="34" charset="-122"/>
              </a:rPr>
              <a:t>欧洲考区考试</a:t>
            </a:r>
            <a:r>
              <a:rPr lang="zh-CN" altLang="en-US" sz="1600" dirty="0">
                <a:latin typeface="微软雅黑" panose="020B0503020204020204" pitchFamily="34" charset="-122"/>
                <a:ea typeface="微软雅黑" panose="020B0503020204020204" pitchFamily="34" charset="-122"/>
              </a:rPr>
              <a:t>的考生在填写报名信息时，增加填写中国身份证的填写，并校验该身份证号码是否参与报名。</a:t>
            </a:r>
            <a:endParaRPr lang="zh-CN" altLang="en-US" dirty="0">
              <a:latin typeface="微软雅黑" panose="020B0503020204020204" pitchFamily="34" charset="-122"/>
              <a:ea typeface="微软雅黑" panose="020B0503020204020204" pitchFamily="34" charset="-122"/>
            </a:endParaRPr>
          </a:p>
        </p:txBody>
      </p:sp>
      <p:sp>
        <p:nvSpPr>
          <p:cNvPr id="28" name="矩形 27"/>
          <p:cNvSpPr/>
          <p:nvPr/>
        </p:nvSpPr>
        <p:spPr>
          <a:xfrm>
            <a:off x="1691680" y="3828985"/>
            <a:ext cx="6912768" cy="830997"/>
          </a:xfrm>
          <a:prstGeom prst="rect">
            <a:avLst/>
          </a:prstGeom>
        </p:spPr>
        <p:txBody>
          <a:bodyPr wrap="square">
            <a:spAutoFit/>
          </a:bodyPr>
          <a:lstStyle/>
          <a:p>
            <a:r>
              <a:rPr lang="zh-CN" altLang="en-US" sz="1600" dirty="0" smtClean="0">
                <a:latin typeface="微软雅黑" panose="020B0503020204020204" pitchFamily="34" charset="-122"/>
                <a:ea typeface="微软雅黑" panose="020B0503020204020204" pitchFamily="34" charset="-122"/>
              </a:rPr>
              <a:t>在</a:t>
            </a:r>
            <a:r>
              <a:rPr lang="zh-CN" altLang="en-US" sz="1600" dirty="0">
                <a:latin typeface="微软雅黑" panose="020B0503020204020204" pitchFamily="34" charset="-122"/>
                <a:ea typeface="微软雅黑" panose="020B0503020204020204" pitchFamily="34" charset="-122"/>
              </a:rPr>
              <a:t>网报系统的注册、登录、报名功能中增加</a:t>
            </a:r>
            <a:r>
              <a:rPr lang="zh-CN" altLang="en-US" sz="1600" dirty="0" smtClean="0">
                <a:latin typeface="微软雅黑" panose="020B0503020204020204" pitchFamily="34" charset="-122"/>
                <a:ea typeface="微软雅黑" panose="020B0503020204020204" pitchFamily="34" charset="-122"/>
              </a:rPr>
              <a:t>港澳台居民居住</a:t>
            </a:r>
            <a:r>
              <a:rPr lang="zh-CN" altLang="en-US" sz="1600" dirty="0">
                <a:latin typeface="微软雅黑" panose="020B0503020204020204" pitchFamily="34" charset="-122"/>
                <a:ea typeface="微软雅黑" panose="020B0503020204020204" pitchFamily="34" charset="-122"/>
              </a:rPr>
              <a:t>证的证件类型并对相应功能进行调整，保证港澳台考生能够使用</a:t>
            </a:r>
            <a:r>
              <a:rPr lang="zh-CN" altLang="en-US" sz="1600" dirty="0" smtClean="0">
                <a:latin typeface="微软雅黑" panose="020B0503020204020204" pitchFamily="34" charset="-122"/>
                <a:ea typeface="微软雅黑" panose="020B0503020204020204" pitchFamily="34" charset="-122"/>
              </a:rPr>
              <a:t>港澳台居住</a:t>
            </a:r>
            <a:r>
              <a:rPr lang="zh-CN" altLang="en-US" sz="1600" dirty="0">
                <a:latin typeface="微软雅黑" panose="020B0503020204020204" pitchFamily="34" charset="-122"/>
                <a:ea typeface="微软雅黑" panose="020B0503020204020204" pitchFamily="34" charset="-122"/>
              </a:rPr>
              <a:t>证在内地顺利报名并参加考试。</a:t>
            </a:r>
            <a:endParaRPr lang="zh-CN" altLang="en-US" sz="1600" dirty="0">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right)">
                                      <p:cBhvr>
                                        <p:cTn id="10" dur="500"/>
                                        <p:tgtEl>
                                          <p:spTgt spid="20"/>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right)">
                                      <p:cBhvr>
                                        <p:cTn id="13" dur="500"/>
                                        <p:tgtEl>
                                          <p:spTgt spid="2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right)">
                                      <p:cBhvr>
                                        <p:cTn id="16" dur="500"/>
                                        <p:tgtEl>
                                          <p:spTgt spid="22"/>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right)">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a:xfrm>
            <a:off x="5343984" y="2417357"/>
            <a:ext cx="2614124" cy="483288"/>
            <a:chOff x="7125311" y="3386950"/>
            <a:chExt cx="3485499" cy="644384"/>
          </a:xfrm>
          <a:solidFill>
            <a:schemeClr val="accent3"/>
          </a:solidFill>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3" name="Group 10"/>
          <p:cNvGrpSpPr/>
          <p:nvPr/>
        </p:nvGrpSpPr>
        <p:grpSpPr>
          <a:xfrm>
            <a:off x="1159320" y="2417357"/>
            <a:ext cx="2620452" cy="483288"/>
            <a:chOff x="1545760" y="3386950"/>
            <a:chExt cx="3493936" cy="644384"/>
          </a:xfrm>
          <a:solidFill>
            <a:schemeClr val="accent3"/>
          </a:solidFill>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4" name="Group 14"/>
          <p:cNvGrpSpPr/>
          <p:nvPr/>
        </p:nvGrpSpPr>
        <p:grpSpPr>
          <a:xfrm>
            <a:off x="5079492" y="1347614"/>
            <a:ext cx="2880085" cy="645054"/>
            <a:chOff x="6772654" y="2152648"/>
            <a:chExt cx="3840113" cy="860072"/>
          </a:xfrm>
          <a:solidFill>
            <a:schemeClr val="accent2"/>
          </a:solidFill>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5" name="Group 18"/>
          <p:cNvGrpSpPr/>
          <p:nvPr/>
        </p:nvGrpSpPr>
        <p:grpSpPr>
          <a:xfrm>
            <a:off x="1159321" y="1347614"/>
            <a:ext cx="2890361" cy="645054"/>
            <a:chOff x="1545760" y="2152648"/>
            <a:chExt cx="3853814" cy="860072"/>
          </a:xfrm>
          <a:solidFill>
            <a:schemeClr val="accent2"/>
          </a:solidFill>
        </p:grpSpPr>
        <p:sp>
          <p:nvSpPr>
            <p:cNvPr id="16"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7"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6" name="Group 21"/>
          <p:cNvGrpSpPr/>
          <p:nvPr/>
        </p:nvGrpSpPr>
        <p:grpSpPr>
          <a:xfrm>
            <a:off x="5070046" y="3367677"/>
            <a:ext cx="2902381" cy="645054"/>
            <a:chOff x="6760059" y="4457519"/>
            <a:chExt cx="3869841" cy="860072"/>
          </a:xfrm>
          <a:solidFill>
            <a:schemeClr val="accent4"/>
          </a:solidFill>
        </p:grpSpPr>
        <p:sp>
          <p:nvSpPr>
            <p:cNvPr id="19"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0"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9" name="Group 24"/>
          <p:cNvGrpSpPr/>
          <p:nvPr/>
        </p:nvGrpSpPr>
        <p:grpSpPr>
          <a:xfrm>
            <a:off x="1159320" y="3367677"/>
            <a:ext cx="2890356" cy="645054"/>
            <a:chOff x="1545760" y="4457519"/>
            <a:chExt cx="3853808" cy="860072"/>
          </a:xfrm>
          <a:solidFill>
            <a:schemeClr val="accent4"/>
          </a:solidFill>
        </p:grpSpPr>
        <p:sp>
          <p:nvSpPr>
            <p:cNvPr id="22"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3"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grpFill/>
            <a:ln w="12700" cap="flat">
              <a:noFill/>
              <a:miter lim="400000"/>
            </a:ln>
            <a:effectLst/>
          </p:spPr>
          <p:txBody>
            <a:bodyPr wrap="square" lIns="38100" tIns="38100" rIns="38100" bIns="381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sp>
        <p:nvSpPr>
          <p:cNvPr id="24" name="Shape 558"/>
          <p:cNvSpPr/>
          <p:nvPr/>
        </p:nvSpPr>
        <p:spPr>
          <a:xfrm>
            <a:off x="1159903"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5" name="Shape 562"/>
          <p:cNvSpPr/>
          <p:nvPr/>
        </p:nvSpPr>
        <p:spPr>
          <a:xfrm>
            <a:off x="1159903"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6" name="Shape 566"/>
          <p:cNvSpPr/>
          <p:nvPr/>
        </p:nvSpPr>
        <p:spPr>
          <a:xfrm>
            <a:off x="1159903"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7" name="Shape 568"/>
          <p:cNvSpPr/>
          <p:nvPr/>
        </p:nvSpPr>
        <p:spPr>
          <a:xfrm>
            <a:off x="7814476" y="1522242"/>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8" name="Shape 572"/>
          <p:cNvSpPr/>
          <p:nvPr/>
        </p:nvSpPr>
        <p:spPr>
          <a:xfrm>
            <a:off x="7814476" y="2593397"/>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29" name="Shape 576"/>
          <p:cNvSpPr/>
          <p:nvPr/>
        </p:nvSpPr>
        <p:spPr>
          <a:xfrm>
            <a:off x="7814476" y="3713746"/>
            <a:ext cx="147920" cy="140162"/>
          </a:xfrm>
          <a:prstGeom prst="rect">
            <a:avLst/>
          </a:prstGeom>
          <a:solidFill>
            <a:schemeClr val="bg1"/>
          </a:solidFill>
          <a:ln w="12700" cap="flat">
            <a:noFill/>
            <a:miter lim="400000"/>
          </a:ln>
          <a:effectLst/>
        </p:spPr>
        <p:txBody>
          <a:bodyPr wrap="square" lIns="38097" tIns="38097" rIns="38097" bIns="38097"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32" name="Text Placeholder 12"/>
          <p:cNvSpPr txBox="1"/>
          <p:nvPr/>
        </p:nvSpPr>
        <p:spPr>
          <a:xfrm>
            <a:off x="1500188" y="1483769"/>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考生网上报名</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 Placeholder 12"/>
          <p:cNvSpPr txBox="1"/>
          <p:nvPr/>
        </p:nvSpPr>
        <p:spPr>
          <a:xfrm>
            <a:off x="1500188" y="2551181"/>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2.</a:t>
            </a:r>
            <a:r>
              <a:rPr lang="zh-CN" altLang="en-US" sz="1200" b="1" dirty="0" smtClean="0">
                <a:solidFill>
                  <a:schemeClr val="bg1"/>
                </a:solidFill>
                <a:latin typeface="微软雅黑" panose="020B0503020204020204" pitchFamily="34" charset="-122"/>
                <a:ea typeface="微软雅黑" panose="020B0503020204020204" pitchFamily="34" charset="-122"/>
              </a:rPr>
              <a:t>应届生认证状态查询</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5" name="Text Placeholder 12"/>
          <p:cNvSpPr txBox="1"/>
          <p:nvPr/>
        </p:nvSpPr>
        <p:spPr>
          <a:xfrm>
            <a:off x="1500187" y="3661662"/>
            <a:ext cx="1959184" cy="287177"/>
          </a:xfrm>
          <a:prstGeom prst="rect">
            <a:avLst/>
          </a:prstGeom>
        </p:spPr>
        <p:txBody>
          <a:bodyPr lIns="0" tIns="45715" rIns="0" bIns="45715">
            <a:normAutofit/>
          </a:bodyPr>
          <a:lstStyle>
            <a:lvl1pPr marL="0" indent="0" algn="l"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历年</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成绩查询</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 Placeholder 12"/>
          <p:cNvSpPr txBox="1"/>
          <p:nvPr/>
        </p:nvSpPr>
        <p:spPr>
          <a:xfrm>
            <a:off x="5428782" y="1483769"/>
            <a:ext cx="219060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合格证</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真伪</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查询    </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Text Placeholder 12"/>
          <p:cNvSpPr txBox="1"/>
          <p:nvPr/>
        </p:nvSpPr>
        <p:spPr>
          <a:xfrm>
            <a:off x="5660202" y="2551181"/>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bg1"/>
                </a:solidFill>
                <a:latin typeface="微软雅黑" panose="020B0503020204020204" pitchFamily="34" charset="-122"/>
                <a:ea typeface="微软雅黑" panose="020B0503020204020204" pitchFamily="34" charset="-122"/>
              </a:rPr>
              <a:t>5.</a:t>
            </a:r>
            <a:r>
              <a:rPr lang="zh-CN" altLang="en-US" sz="1200" b="1" dirty="0">
                <a:solidFill>
                  <a:schemeClr val="bg1"/>
                </a:solidFill>
                <a:latin typeface="微软雅黑" panose="020B0503020204020204" pitchFamily="34" charset="-122"/>
                <a:ea typeface="微软雅黑" panose="020B0503020204020204" pitchFamily="34" charset="-122"/>
              </a:rPr>
              <a:t> </a:t>
            </a:r>
            <a:r>
              <a:rPr lang="en-US" altLang="zh-CN" sz="1200" b="1" dirty="0" smtClean="0">
                <a:solidFill>
                  <a:schemeClr val="bg1"/>
                </a:solidFill>
                <a:latin typeface="微软雅黑" panose="020B0503020204020204" pitchFamily="34" charset="-122"/>
                <a:ea typeface="微软雅黑" panose="020B0503020204020204" pitchFamily="34" charset="-122"/>
              </a:rPr>
              <a:t>2019</a:t>
            </a:r>
            <a:r>
              <a:rPr lang="zh-CN" altLang="en-US" sz="1200" b="1" dirty="0" smtClean="0">
                <a:solidFill>
                  <a:schemeClr val="bg1"/>
                </a:solidFill>
                <a:latin typeface="微软雅黑" panose="020B0503020204020204" pitchFamily="34" charset="-122"/>
                <a:ea typeface="微软雅黑" panose="020B0503020204020204" pitchFamily="34" charset="-122"/>
              </a:rPr>
              <a:t>年</a:t>
            </a:r>
            <a:r>
              <a:rPr lang="zh-CN" altLang="en-US" sz="1200" b="1" dirty="0">
                <a:solidFill>
                  <a:schemeClr val="bg1"/>
                </a:solidFill>
                <a:latin typeface="微软雅黑" panose="020B0503020204020204" pitchFamily="34" charset="-122"/>
                <a:ea typeface="微软雅黑" panose="020B0503020204020204" pitchFamily="34" charset="-122"/>
              </a:rPr>
              <a:t>重点调整</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38" name="Text Placeholder 12"/>
          <p:cNvSpPr txBox="1"/>
          <p:nvPr/>
        </p:nvSpPr>
        <p:spPr>
          <a:xfrm>
            <a:off x="5660201" y="3661662"/>
            <a:ext cx="1959184" cy="287177"/>
          </a:xfrm>
          <a:prstGeom prst="rect">
            <a:avLst/>
          </a:prstGeom>
        </p:spPr>
        <p:txBody>
          <a:bodyPr lIns="0" tIns="45715" rIns="0" bIns="45715">
            <a:normAutofit/>
          </a:bodyPr>
          <a:lstStyle>
            <a:lvl1pPr marL="0" indent="0" algn="r" defTabSz="914400" rtl="0" eaLnBrk="1" latinLnBrk="0" hangingPunct="1">
              <a:spcBef>
                <a:spcPct val="20000"/>
              </a:spcBef>
              <a:buFont typeface="Arial" panose="020B0604020202020204"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anose="020B0604020202020204"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rPr>
              <a:t>网报系统其他功能</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51"/>
          <p:cNvGrpSpPr/>
          <p:nvPr/>
        </p:nvGrpSpPr>
        <p:grpSpPr>
          <a:xfrm>
            <a:off x="3566900" y="1677918"/>
            <a:ext cx="1997947" cy="1997946"/>
            <a:chOff x="3566899" y="1605909"/>
            <a:chExt cx="1997947" cy="1997946"/>
          </a:xfrm>
        </p:grpSpPr>
        <p:sp>
          <p:nvSpPr>
            <p:cNvPr id="30"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38100" tIns="38100" rIns="38100" bIns="381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45" name="椭圆 44"/>
            <p:cNvSpPr/>
            <p:nvPr/>
          </p:nvSpPr>
          <p:spPr>
            <a:xfrm>
              <a:off x="3699991" y="1747171"/>
              <a:ext cx="1728790" cy="172879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网上报名系统</a:t>
              </a:r>
              <a:endPar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en-US" altLang="zh-CN" sz="1200" b="1"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b="1" dirty="0" smtClean="0">
                  <a:solidFill>
                    <a:schemeClr val="tx1">
                      <a:lumMod val="75000"/>
                      <a:lumOff val="25000"/>
                    </a:schemeClr>
                  </a:solidFill>
                  <a:latin typeface="微软雅黑" panose="020B0503020204020204" pitchFamily="34" charset="-122"/>
                  <a:ea typeface="微软雅黑" panose="020B0503020204020204" pitchFamily="34" charset="-122"/>
                </a:rPr>
                <a:t>面向考生</a:t>
              </a:r>
              <a:endPar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面向</a:t>
            </a:r>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考生</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右箭头 38"/>
          <p:cNvSpPr/>
          <p:nvPr/>
        </p:nvSpPr>
        <p:spPr bwMode="auto">
          <a:xfrm rot="10800000">
            <a:off x="8100391" y="3593433"/>
            <a:ext cx="382131" cy="380787"/>
          </a:xfrm>
          <a:prstGeom prst="righ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spcBef>
                <a:spcPct val="50000"/>
              </a:spcBef>
              <a:defRPr/>
            </a:pPr>
            <a:endParaRPr lang="zh-CN" altLang="en-US">
              <a:solidFill>
                <a:schemeClr val="bg1"/>
              </a:solidFill>
              <a:latin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ppt_w</p:attrName>
                                        </p:attrNameLst>
                                      </p:cBhvr>
                                      <p:tavLst>
                                        <p:tav tm="0">
                                          <p:val>
                                            <p:fltVal val="0"/>
                                          </p:val>
                                        </p:tav>
                                        <p:tav tm="100000">
                                          <p:val>
                                            <p:strVal val="#ppt_w"/>
                                          </p:val>
                                        </p:tav>
                                      </p:tavLst>
                                    </p:anim>
                                    <p:anim calcmode="lin" valueType="num">
                                      <p:cBhvr>
                                        <p:cTn id="8" dur="250" fill="hold"/>
                                        <p:tgtEl>
                                          <p:spTgt spid="12"/>
                                        </p:tgtEl>
                                        <p:attrNameLst>
                                          <p:attrName>ppt_h</p:attrName>
                                        </p:attrNameLst>
                                      </p:cBhvr>
                                      <p:tavLst>
                                        <p:tav tm="0">
                                          <p:val>
                                            <p:fltVal val="0"/>
                                          </p:val>
                                        </p:tav>
                                        <p:tav tm="100000">
                                          <p:val>
                                            <p:strVal val="#ppt_h"/>
                                          </p:val>
                                        </p:tav>
                                      </p:tavLst>
                                    </p:anim>
                                    <p:animEffect transition="in" filter="fade">
                                      <p:cBhvr>
                                        <p:cTn id="9" dur="250"/>
                                        <p:tgtEl>
                                          <p:spTgt spid="1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25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fade">
                                      <p:cBhvr>
                                        <p:cTn id="17" dur="250"/>
                                        <p:tgtEl>
                                          <p:spTgt spid="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250"/>
                                        <p:tgtEl>
                                          <p:spTgt spid="24"/>
                                        </p:tgtEl>
                                      </p:cBhvr>
                                    </p:animEffec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250"/>
                                        <p:tgtEl>
                                          <p:spTgt spid="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4">
                                            <p:txEl>
                                              <p:pRg st="0" end="0"/>
                                            </p:txEl>
                                          </p:spTgt>
                                        </p:tgtEl>
                                        <p:attrNameLst>
                                          <p:attrName>style.visibility</p:attrName>
                                        </p:attrNameLst>
                                      </p:cBhvr>
                                      <p:to>
                                        <p:strVal val="visible"/>
                                      </p:to>
                                    </p:set>
                                    <p:animEffect transition="in" filter="fade">
                                      <p:cBhvr>
                                        <p:cTn id="28" dur="250"/>
                                        <p:tgtEl>
                                          <p:spTgt spid="34">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250"/>
                                        <p:tgtEl>
                                          <p:spTgt spid="25"/>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250"/>
                                        <p:tgtEl>
                                          <p:spTgt spid="9"/>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35">
                                            <p:txEl>
                                              <p:pRg st="0" end="0"/>
                                            </p:txEl>
                                          </p:spTgt>
                                        </p:tgtEl>
                                        <p:attrNameLst>
                                          <p:attrName>style.visibility</p:attrName>
                                        </p:attrNameLst>
                                      </p:cBhvr>
                                      <p:to>
                                        <p:strVal val="visible"/>
                                      </p:to>
                                    </p:set>
                                    <p:animEffect transition="in" filter="fade">
                                      <p:cBhvr>
                                        <p:cTn id="39" dur="250"/>
                                        <p:tgtEl>
                                          <p:spTgt spid="35">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childTnLst>
                                </p:cTn>
                              </p:par>
                            </p:childTnLst>
                          </p:cTn>
                        </p:par>
                        <p:par>
                          <p:cTn id="43" fill="hold">
                            <p:stCondLst>
                              <p:cond delay="3500"/>
                            </p:stCondLst>
                            <p:childTnLst>
                              <p:par>
                                <p:cTn id="44" presetID="22" presetClass="entr" presetSubtype="8"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250"/>
                                        <p:tgtEl>
                                          <p:spTgt spid="4"/>
                                        </p:tgtEl>
                                      </p:cBhvr>
                                    </p:animEffect>
                                  </p:childTnLst>
                                </p:cTn>
                              </p:par>
                            </p:childTnLst>
                          </p:cTn>
                        </p:par>
                        <p:par>
                          <p:cTn id="47" fill="hold">
                            <p:stCondLst>
                              <p:cond delay="4000"/>
                            </p:stCondLst>
                            <p:childTnLst>
                              <p:par>
                                <p:cTn id="48" presetID="10" presetClass="entr" presetSubtype="0" fill="hold" grpId="0" nodeType="afterEffect">
                                  <p:stCondLst>
                                    <p:cond delay="0"/>
                                  </p:stCondLst>
                                  <p:childTnLst>
                                    <p:set>
                                      <p:cBhvr>
                                        <p:cTn id="49" dur="1" fill="hold">
                                          <p:stCondLst>
                                            <p:cond delay="0"/>
                                          </p:stCondLst>
                                        </p:cTn>
                                        <p:tgtEl>
                                          <p:spTgt spid="36">
                                            <p:txEl>
                                              <p:pRg st="0" end="0"/>
                                            </p:txEl>
                                          </p:spTgt>
                                        </p:tgtEl>
                                        <p:attrNameLst>
                                          <p:attrName>style.visibility</p:attrName>
                                        </p:attrNameLst>
                                      </p:cBhvr>
                                      <p:to>
                                        <p:strVal val="visible"/>
                                      </p:to>
                                    </p:set>
                                    <p:animEffect transition="in" filter="fade">
                                      <p:cBhvr>
                                        <p:cTn id="50" dur="250"/>
                                        <p:tgtEl>
                                          <p:spTgt spid="36">
                                            <p:txEl>
                                              <p:pRg st="0" end="0"/>
                                            </p:txEl>
                                          </p:spTgt>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2"/>
                                        </p:tgtEl>
                                        <p:attrNameLst>
                                          <p:attrName>style.visibility</p:attrName>
                                        </p:attrNameLst>
                                      </p:cBhvr>
                                      <p:to>
                                        <p:strVal val="visible"/>
                                      </p:to>
                                    </p:set>
                                    <p:animEffect transition="in" filter="wipe(left)">
                                      <p:cBhvr>
                                        <p:cTn id="57" dur="250"/>
                                        <p:tgtEl>
                                          <p:spTgt spid="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7">
                                            <p:txEl>
                                              <p:pRg st="0" end="0"/>
                                            </p:txEl>
                                          </p:spTgt>
                                        </p:tgtEl>
                                        <p:attrNameLst>
                                          <p:attrName>style.visibility</p:attrName>
                                        </p:attrNameLst>
                                      </p:cBhvr>
                                      <p:to>
                                        <p:strVal val="visible"/>
                                      </p:to>
                                    </p:set>
                                    <p:animEffect transition="in" filter="fade">
                                      <p:cBhvr>
                                        <p:cTn id="61" dur="250"/>
                                        <p:tgtEl>
                                          <p:spTgt spid="37">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250"/>
                                        <p:tgtEl>
                                          <p:spTgt spid="28"/>
                                        </p:tgtEl>
                                      </p:cBhvr>
                                    </p:animEffect>
                                  </p:childTnLst>
                                </p:cTn>
                              </p:par>
                            </p:childTnLst>
                          </p:cTn>
                        </p:par>
                        <p:par>
                          <p:cTn id="65" fill="hold">
                            <p:stCondLst>
                              <p:cond delay="5500"/>
                            </p:stCondLst>
                            <p:childTnLst>
                              <p:par>
                                <p:cTn id="66" presetID="22" presetClass="entr" presetSubtype="8" fill="hold" nodeType="after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250"/>
                                        <p:tgtEl>
                                          <p:spTgt spid="6"/>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38">
                                            <p:txEl>
                                              <p:pRg st="0" end="0"/>
                                            </p:txEl>
                                          </p:spTgt>
                                        </p:tgtEl>
                                        <p:attrNameLst>
                                          <p:attrName>style.visibility</p:attrName>
                                        </p:attrNameLst>
                                      </p:cBhvr>
                                      <p:to>
                                        <p:strVal val="visible"/>
                                      </p:to>
                                    </p:set>
                                    <p:animEffect transition="in" filter="fade">
                                      <p:cBhvr>
                                        <p:cTn id="72" dur="250"/>
                                        <p:tgtEl>
                                          <p:spTgt spid="38">
                                            <p:txEl>
                                              <p:pRg st="0" end="0"/>
                                            </p:txEl>
                                          </p:spTgt>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gray">
          <a:xfrm flipH="1">
            <a:off x="901504" y="915566"/>
            <a:ext cx="3702909" cy="1838013"/>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noFill/>
          <a:ln w="12700">
            <a:solidFill>
              <a:schemeClr val="bg1">
                <a:lumMod val="65000"/>
              </a:schemeClr>
            </a:solidFill>
            <a:miter lim="800000"/>
          </a:ln>
          <a:effectLst/>
        </p:spPr>
        <p:txBody>
          <a:bodyPr lIns="95956" tIns="63971" rIns="95956" bIns="127942" anchor="b" anchorCtr="0"/>
          <a:lstStyle/>
          <a:p>
            <a:pPr lvl="0"/>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5" name="Freeform 9"/>
          <p:cNvSpPr/>
          <p:nvPr/>
        </p:nvSpPr>
        <p:spPr bwMode="gray">
          <a:xfrm>
            <a:off x="901504" y="2872450"/>
            <a:ext cx="3702909" cy="1838013"/>
          </a:xfrm>
          <a:custGeom>
            <a:avLst/>
            <a:gdLst/>
            <a:ahLst/>
            <a:cxnLst>
              <a:cxn ang="0">
                <a:pos x="1300" y="0"/>
              </a:cxn>
              <a:cxn ang="0">
                <a:pos x="0" y="0"/>
              </a:cxn>
              <a:cxn ang="0">
                <a:pos x="0" y="864"/>
              </a:cxn>
              <a:cxn ang="0">
                <a:pos x="1753" y="864"/>
              </a:cxn>
              <a:cxn ang="0">
                <a:pos x="1753" y="453"/>
              </a:cxn>
              <a:cxn ang="0">
                <a:pos x="1300" y="0"/>
              </a:cxn>
            </a:cxnLst>
            <a:rect l="0" t="0" r="r" b="b"/>
            <a:pathLst>
              <a:path w="1753" h="864">
                <a:moveTo>
                  <a:pt x="1300" y="0"/>
                </a:moveTo>
                <a:cubicBezTo>
                  <a:pt x="0" y="0"/>
                  <a:pt x="0" y="0"/>
                  <a:pt x="0" y="0"/>
                </a:cubicBezTo>
                <a:cubicBezTo>
                  <a:pt x="0" y="864"/>
                  <a:pt x="0" y="864"/>
                  <a:pt x="0" y="864"/>
                </a:cubicBezTo>
                <a:cubicBezTo>
                  <a:pt x="1753" y="864"/>
                  <a:pt x="1753" y="864"/>
                  <a:pt x="1753" y="864"/>
                </a:cubicBezTo>
                <a:cubicBezTo>
                  <a:pt x="1753" y="453"/>
                  <a:pt x="1753" y="453"/>
                  <a:pt x="1753" y="453"/>
                </a:cubicBezTo>
                <a:cubicBezTo>
                  <a:pt x="1509" y="438"/>
                  <a:pt x="1314" y="243"/>
                  <a:pt x="1300" y="0"/>
                </a:cubicBezTo>
                <a:close/>
              </a:path>
            </a:pathLst>
          </a:custGeom>
          <a:noFill/>
          <a:ln w="12700">
            <a:solidFill>
              <a:schemeClr val="bg1">
                <a:lumMod val="65000"/>
              </a:schemeClr>
            </a:solidFill>
            <a:miter lim="800000"/>
          </a:ln>
          <a:effectLst/>
        </p:spPr>
        <p:txBody>
          <a:bodyPr lIns="95956" tIns="127942" rIns="95956" bIns="127942" anchor="t" anchorCtr="0"/>
          <a:lstStyle/>
          <a:p>
            <a:pPr lvl="0"/>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 name="Freeform 10"/>
          <p:cNvSpPr/>
          <p:nvPr/>
        </p:nvSpPr>
        <p:spPr bwMode="gray">
          <a:xfrm>
            <a:off x="4731391" y="2872450"/>
            <a:ext cx="3702909" cy="1838013"/>
          </a:xfrm>
          <a:custGeom>
            <a:avLst/>
            <a:gdLst/>
            <a:ahLst/>
            <a:cxnLst>
              <a:cxn ang="0">
                <a:pos x="0" y="453"/>
              </a:cxn>
              <a:cxn ang="0">
                <a:pos x="0" y="864"/>
              </a:cxn>
              <a:cxn ang="0">
                <a:pos x="1753" y="864"/>
              </a:cxn>
              <a:cxn ang="0">
                <a:pos x="1753" y="0"/>
              </a:cxn>
              <a:cxn ang="0">
                <a:pos x="453" y="0"/>
              </a:cxn>
              <a:cxn ang="0">
                <a:pos x="0" y="453"/>
              </a:cxn>
            </a:cxnLst>
            <a:rect l="0" t="0" r="r" b="b"/>
            <a:pathLst>
              <a:path w="1753" h="864">
                <a:moveTo>
                  <a:pt x="0" y="453"/>
                </a:moveTo>
                <a:cubicBezTo>
                  <a:pt x="0" y="864"/>
                  <a:pt x="0" y="864"/>
                  <a:pt x="0" y="864"/>
                </a:cubicBezTo>
                <a:cubicBezTo>
                  <a:pt x="1753" y="864"/>
                  <a:pt x="1753" y="864"/>
                  <a:pt x="1753" y="864"/>
                </a:cubicBezTo>
                <a:cubicBezTo>
                  <a:pt x="1753" y="0"/>
                  <a:pt x="1753" y="0"/>
                  <a:pt x="1753" y="0"/>
                </a:cubicBezTo>
                <a:cubicBezTo>
                  <a:pt x="453" y="0"/>
                  <a:pt x="453" y="0"/>
                  <a:pt x="453" y="0"/>
                </a:cubicBezTo>
                <a:cubicBezTo>
                  <a:pt x="439" y="243"/>
                  <a:pt x="244" y="438"/>
                  <a:pt x="0" y="453"/>
                </a:cubicBezTo>
                <a:close/>
              </a:path>
            </a:pathLst>
          </a:custGeom>
          <a:noFill/>
          <a:ln w="12700">
            <a:solidFill>
              <a:schemeClr val="bg1">
                <a:lumMod val="65000"/>
              </a:schemeClr>
            </a:solidFill>
            <a:miter lim="800000"/>
          </a:ln>
          <a:effectLst/>
        </p:spPr>
        <p:txBody>
          <a:bodyPr lIns="95956" tIns="127942" rIns="95956" bIns="127942" anchor="t" anchorCtr="0"/>
          <a:lstStyle/>
          <a:p>
            <a:pPr lvl="0" algn="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 name="Freeform 8"/>
          <p:cNvSpPr/>
          <p:nvPr/>
        </p:nvSpPr>
        <p:spPr bwMode="gray">
          <a:xfrm>
            <a:off x="4731391" y="915566"/>
            <a:ext cx="3702084" cy="1838013"/>
          </a:xfrm>
          <a:custGeom>
            <a:avLst/>
            <a:gdLst/>
            <a:ahLst/>
            <a:cxnLst/>
            <a:rect l="l" t="t" r="r" b="b"/>
            <a:pathLst>
              <a:path w="4176930" h="2058709">
                <a:moveTo>
                  <a:pt x="0" y="0"/>
                </a:moveTo>
                <a:cubicBezTo>
                  <a:pt x="0" y="0"/>
                  <a:pt x="0" y="0"/>
                  <a:pt x="4176930" y="0"/>
                </a:cubicBezTo>
                <a:lnTo>
                  <a:pt x="4176930" y="2058709"/>
                </a:lnTo>
                <a:cubicBezTo>
                  <a:pt x="4176930" y="2058709"/>
                  <a:pt x="4176930" y="2058709"/>
                  <a:pt x="1079378" y="2058709"/>
                </a:cubicBezTo>
                <a:cubicBezTo>
                  <a:pt x="1078688" y="2046733"/>
                  <a:pt x="1077814" y="2034806"/>
                  <a:pt x="1075638" y="2023030"/>
                </a:cubicBezTo>
                <a:cubicBezTo>
                  <a:pt x="1075154" y="2002066"/>
                  <a:pt x="1073005" y="1981342"/>
                  <a:pt x="1069130" y="1960943"/>
                </a:cubicBezTo>
                <a:cubicBezTo>
                  <a:pt x="1068629" y="1954635"/>
                  <a:pt x="1067677" y="1948400"/>
                  <a:pt x="1066276" y="1942246"/>
                </a:cubicBezTo>
                <a:cubicBezTo>
                  <a:pt x="989069" y="1409541"/>
                  <a:pt x="545998" y="995728"/>
                  <a:pt x="0" y="963616"/>
                </a:cubicBezTo>
                <a:cubicBezTo>
                  <a:pt x="0" y="917052"/>
                  <a:pt x="0" y="732381"/>
                  <a:pt x="0" y="0"/>
                </a:cubicBezTo>
                <a:close/>
              </a:path>
            </a:pathLst>
          </a:custGeom>
          <a:noFill/>
          <a:ln w="12700">
            <a:solidFill>
              <a:schemeClr val="bg1">
                <a:lumMod val="65000"/>
              </a:schemeClr>
            </a:solidFill>
            <a:miter lim="800000"/>
          </a:ln>
          <a:effectLst/>
        </p:spPr>
        <p:txBody>
          <a:bodyPr lIns="95956" tIns="63971" rIns="95956" bIns="127942" anchor="b" anchorCtr="0"/>
          <a:lstStyle/>
          <a:p>
            <a:pPr lvl="0" algn="r"/>
            <a:endParaRPr lang="zh-CN" altLang="en-US" sz="8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8" name="Rectangle 19"/>
          <p:cNvSpPr>
            <a:spLocks noChangeArrowheads="1"/>
          </p:cNvSpPr>
          <p:nvPr/>
        </p:nvSpPr>
        <p:spPr bwMode="gray">
          <a:xfrm>
            <a:off x="901504" y="4388733"/>
            <a:ext cx="3696204" cy="321731"/>
          </a:xfrm>
          <a:prstGeom prst="rect">
            <a:avLst/>
          </a:prstGeom>
          <a:solidFill>
            <a:schemeClr val="accent4"/>
          </a:solidFill>
          <a:ln w="12700">
            <a:noFill/>
            <a:miter lim="800000"/>
          </a:ln>
          <a:effectLst/>
        </p:spPr>
        <p:txBody>
          <a:bodyPr lIns="95956" tIns="63971" rIns="95956" bIns="63971" anchor="ctr"/>
          <a:lstStyle/>
          <a:p>
            <a:pPr defTabSz="711835" eaLnBrk="0" hangingPunct="0"/>
            <a:r>
              <a:rPr lang="zh-CN" altLang="en-US" sz="1400" b="1" noProof="1" smtClean="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绑定手机号修改</a:t>
            </a:r>
            <a:endParaRPr lang="zh-CN" altLang="en-US" sz="1400" b="1" noProof="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 name="Rectangle 19"/>
          <p:cNvSpPr>
            <a:spLocks noChangeArrowheads="1"/>
          </p:cNvSpPr>
          <p:nvPr/>
        </p:nvSpPr>
        <p:spPr bwMode="gray">
          <a:xfrm>
            <a:off x="4738093" y="4388733"/>
            <a:ext cx="3696204" cy="321731"/>
          </a:xfrm>
          <a:prstGeom prst="rect">
            <a:avLst/>
          </a:prstGeom>
          <a:solidFill>
            <a:schemeClr val="accent3"/>
          </a:solidFill>
          <a:ln w="12700">
            <a:noFill/>
            <a:miter lim="800000"/>
          </a:ln>
          <a:effectLst/>
        </p:spPr>
        <p:txBody>
          <a:bodyPr lIns="95956" tIns="63971" rIns="95956" bIns="63971" anchor="ctr"/>
          <a:lstStyle/>
          <a:p>
            <a:pPr defTabSz="711835" eaLnBrk="0" hangingPunct="0"/>
            <a:r>
              <a:rPr lang="zh-CN" altLang="en-US" sz="14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rPr>
              <a:t>邮件地址修改</a:t>
            </a:r>
            <a:endParaRPr lang="zh-CN" altLang="en-US" sz="1400" b="1" noProof="1">
              <a:solidFill>
                <a:srgbClr val="FFFFF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 name="Rectangle 19"/>
          <p:cNvSpPr>
            <a:spLocks noChangeArrowheads="1"/>
          </p:cNvSpPr>
          <p:nvPr/>
        </p:nvSpPr>
        <p:spPr bwMode="gray">
          <a:xfrm>
            <a:off x="4738093" y="915566"/>
            <a:ext cx="3696204" cy="321731"/>
          </a:xfrm>
          <a:prstGeom prst="rect">
            <a:avLst/>
          </a:prstGeom>
          <a:solidFill>
            <a:schemeClr val="accent2"/>
          </a:solidFill>
          <a:ln w="12700">
            <a:noFill/>
            <a:miter lim="800000"/>
          </a:ln>
          <a:effectLst/>
        </p:spPr>
        <p:txBody>
          <a:bodyPr lIns="95956" tIns="63971" rIns="95956" bIns="63971" anchor="ctr"/>
          <a:lstStyle/>
          <a:p>
            <a:pPr defTabSz="711835" eaLnBrk="0" hangingPunct="0"/>
            <a:r>
              <a:rPr lang="zh-CN" altLang="en-US" sz="1400" b="1" noProof="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注册信息修改</a:t>
            </a:r>
            <a:endParaRPr lang="zh-CN" altLang="en-US" sz="1400" b="1" noProof="1">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Rectangle 19"/>
          <p:cNvSpPr>
            <a:spLocks noChangeArrowheads="1"/>
          </p:cNvSpPr>
          <p:nvPr/>
        </p:nvSpPr>
        <p:spPr bwMode="gray">
          <a:xfrm>
            <a:off x="901504" y="915566"/>
            <a:ext cx="3696204" cy="321731"/>
          </a:xfrm>
          <a:prstGeom prst="rect">
            <a:avLst/>
          </a:prstGeom>
          <a:solidFill>
            <a:schemeClr val="accent1"/>
          </a:solidFill>
          <a:ln w="12700">
            <a:noFill/>
            <a:round/>
          </a:ln>
          <a:effectLst/>
        </p:spPr>
        <p:txBody>
          <a:bodyPr wrap="none" lIns="81244" tIns="40623" rIns="81244" bIns="40623" anchor="ctr"/>
          <a:lstStyle/>
          <a:p>
            <a:r>
              <a:rPr lang="zh-CN" altLang="en-US" sz="1400" b="1" noProof="1" smtClean="0">
                <a:solidFill>
                  <a:schemeClr val="bg1"/>
                </a:solidFill>
                <a:latin typeface="微软雅黑" panose="020B0503020204020204" pitchFamily="34" charset="-122"/>
                <a:ea typeface="微软雅黑" panose="020B0503020204020204" pitchFamily="34" charset="-122"/>
              </a:rPr>
              <a:t>密码找回</a:t>
            </a:r>
            <a:endParaRPr lang="zh-CN" altLang="en-US" sz="1400" b="1" noProof="1">
              <a:solidFill>
                <a:schemeClr val="bg1"/>
              </a:solidFill>
              <a:latin typeface="微软雅黑" panose="020B0503020204020204" pitchFamily="34" charset="-122"/>
              <a:ea typeface="微软雅黑" panose="020B0503020204020204" pitchFamily="34" charset="-122"/>
            </a:endParaRPr>
          </a:p>
        </p:txBody>
      </p:sp>
      <p:sp>
        <p:nvSpPr>
          <p:cNvPr id="22" name="Freeform 239"/>
          <p:cNvSpPr>
            <a:spLocks noEditPoints="1"/>
          </p:cNvSpPr>
          <p:nvPr/>
        </p:nvSpPr>
        <p:spPr bwMode="auto">
          <a:xfrm>
            <a:off x="3651870" y="1795002"/>
            <a:ext cx="2000250" cy="2000250"/>
          </a:xfrm>
          <a:custGeom>
            <a:avLst/>
            <a:gdLst>
              <a:gd name="T0" fmla="*/ 2147483647 w 2116"/>
              <a:gd name="T1" fmla="*/ 2147483647 h 2116"/>
              <a:gd name="T2" fmla="*/ 2147483647 w 2116"/>
              <a:gd name="T3" fmla="*/ 2147483647 h 2116"/>
              <a:gd name="T4" fmla="*/ 2147483647 w 2116"/>
              <a:gd name="T5" fmla="*/ 2147483647 h 2116"/>
              <a:gd name="T6" fmla="*/ 2147483647 w 2116"/>
              <a:gd name="T7" fmla="*/ 2147483647 h 2116"/>
              <a:gd name="T8" fmla="*/ 2147483647 w 2116"/>
              <a:gd name="T9" fmla="*/ 2147483647 h 2116"/>
              <a:gd name="T10" fmla="*/ 2147483647 w 2116"/>
              <a:gd name="T11" fmla="*/ 2147483647 h 2116"/>
              <a:gd name="T12" fmla="*/ 2147483647 w 2116"/>
              <a:gd name="T13" fmla="*/ 2147483647 h 2116"/>
              <a:gd name="T14" fmla="*/ 2147483647 w 2116"/>
              <a:gd name="T15" fmla="*/ 2147483647 h 2116"/>
              <a:gd name="T16" fmla="*/ 2147483647 w 2116"/>
              <a:gd name="T17" fmla="*/ 0 h 2116"/>
              <a:gd name="T18" fmla="*/ 2147483647 w 2116"/>
              <a:gd name="T19" fmla="*/ 2147483647 h 2116"/>
              <a:gd name="T20" fmla="*/ 2147483647 w 2116"/>
              <a:gd name="T21" fmla="*/ 2147483647 h 2116"/>
              <a:gd name="T22" fmla="*/ 2147483647 w 2116"/>
              <a:gd name="T23" fmla="*/ 2147483647 h 2116"/>
              <a:gd name="T24" fmla="*/ 2147483647 w 2116"/>
              <a:gd name="T25" fmla="*/ 2147483647 h 2116"/>
              <a:gd name="T26" fmla="*/ 2147483647 w 2116"/>
              <a:gd name="T27" fmla="*/ 2147483647 h 2116"/>
              <a:gd name="T28" fmla="*/ 2147483647 w 2116"/>
              <a:gd name="T29" fmla="*/ 2147483647 h 2116"/>
              <a:gd name="T30" fmla="*/ 2147483647 w 2116"/>
              <a:gd name="T31" fmla="*/ 2147483647 h 2116"/>
              <a:gd name="T32" fmla="*/ 0 w 2116"/>
              <a:gd name="T33" fmla="*/ 2147483647 h 2116"/>
              <a:gd name="T34" fmla="*/ 2147483647 w 2116"/>
              <a:gd name="T35" fmla="*/ 2147483647 h 2116"/>
              <a:gd name="T36" fmla="*/ 2147483647 w 2116"/>
              <a:gd name="T37" fmla="*/ 2147483647 h 2116"/>
              <a:gd name="T38" fmla="*/ 2147483647 w 2116"/>
              <a:gd name="T39" fmla="*/ 2147483647 h 2116"/>
              <a:gd name="T40" fmla="*/ 2147483647 w 2116"/>
              <a:gd name="T41" fmla="*/ 2147483647 h 2116"/>
              <a:gd name="T42" fmla="*/ 2147483647 w 2116"/>
              <a:gd name="T43" fmla="*/ 2147483647 h 2116"/>
              <a:gd name="T44" fmla="*/ 2147483647 w 2116"/>
              <a:gd name="T45" fmla="*/ 2147483647 h 2116"/>
              <a:gd name="T46" fmla="*/ 2147483647 w 2116"/>
              <a:gd name="T47" fmla="*/ 2147483647 h 2116"/>
              <a:gd name="T48" fmla="*/ 2147483647 w 2116"/>
              <a:gd name="T49" fmla="*/ 2147483647 h 2116"/>
              <a:gd name="T50" fmla="*/ 2147483647 w 2116"/>
              <a:gd name="T51" fmla="*/ 2147483647 h 2116"/>
              <a:gd name="T52" fmla="*/ 2147483647 w 2116"/>
              <a:gd name="T53" fmla="*/ 2147483647 h 2116"/>
              <a:gd name="T54" fmla="*/ 2147483647 w 2116"/>
              <a:gd name="T55" fmla="*/ 2147483647 h 2116"/>
              <a:gd name="T56" fmla="*/ 2147483647 w 2116"/>
              <a:gd name="T57" fmla="*/ 2147483647 h 2116"/>
              <a:gd name="T58" fmla="*/ 2147483647 w 2116"/>
              <a:gd name="T59" fmla="*/ 2147483647 h 2116"/>
              <a:gd name="T60" fmla="*/ 2147483647 w 2116"/>
              <a:gd name="T61" fmla="*/ 2147483647 h 2116"/>
              <a:gd name="T62" fmla="*/ 2147483647 w 2116"/>
              <a:gd name="T63" fmla="*/ 2147483647 h 2116"/>
              <a:gd name="T64" fmla="*/ 2147483647 w 2116"/>
              <a:gd name="T65" fmla="*/ 2147483647 h 2116"/>
              <a:gd name="T66" fmla="*/ 2147483647 w 2116"/>
              <a:gd name="T67" fmla="*/ 2147483647 h 2116"/>
              <a:gd name="T68" fmla="*/ 2147483647 w 2116"/>
              <a:gd name="T69" fmla="*/ 214748364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3"/>
          </a:solidFill>
          <a:ln w="25400">
            <a:solidFill>
              <a:schemeClr val="bg1"/>
            </a:solidFill>
            <a:round/>
          </a:ln>
        </p:spPr>
        <p:txBody>
          <a:bodyPr lIns="68559" tIns="34280" rIns="68559" bIns="34280"/>
          <a:lstStyle/>
          <a:p>
            <a:endParaRPr lang="zh-CN" altLang="en-US"/>
          </a:p>
        </p:txBody>
      </p:sp>
      <p:sp>
        <p:nvSpPr>
          <p:cNvPr id="12" name="矩形 11"/>
          <p:cNvSpPr/>
          <p:nvPr/>
        </p:nvSpPr>
        <p:spPr>
          <a:xfrm>
            <a:off x="4097997" y="2568913"/>
            <a:ext cx="1107996" cy="369332"/>
          </a:xfrm>
          <a:prstGeom prst="rect">
            <a:avLst/>
          </a:prstGeom>
        </p:spPr>
        <p:txBody>
          <a:bodyPr wrap="none">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其他功能</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027" name="Picture 3"/>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331640" y="1268159"/>
            <a:ext cx="2262220" cy="1453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96136" y="1290068"/>
            <a:ext cx="2448272" cy="1409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文本框 12"/>
          <p:cNvSpPr txBox="1">
            <a:spLocks noChangeArrowheads="1"/>
          </p:cNvSpPr>
          <p:nvPr/>
        </p:nvSpPr>
        <p:spPr bwMode="auto">
          <a:xfrm>
            <a:off x="831694" y="243648"/>
            <a:ext cx="3596290"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网报系统其他功能</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9" name="菱形 28"/>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2942428"/>
            <a:ext cx="2566832" cy="1354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31640" y="2942428"/>
            <a:ext cx="2207777" cy="1354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1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1000"/>
                                        <p:tgtEl>
                                          <p:spTgt spid="11"/>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circle(in)">
                                      <p:cBhvr>
                                        <p:cTn id="13" dur="1000"/>
                                        <p:tgtEl>
                                          <p:spTgt spid="7"/>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1000"/>
                                        <p:tgtEl>
                                          <p:spTgt spid="10"/>
                                        </p:tgtEl>
                                      </p:cBhvr>
                                    </p:animEffect>
                                  </p:childTnLst>
                                </p:cTn>
                              </p:par>
                              <p:par>
                                <p:cTn id="17" presetID="6" presetClass="entr" presetSubtype="16" fill="hold" nodeType="with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circle(in)">
                                      <p:cBhvr>
                                        <p:cTn id="19" dur="1000"/>
                                        <p:tgtEl>
                                          <p:spTgt spid="1027"/>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1000"/>
                                        <p:tgtEl>
                                          <p:spTgt spid="5"/>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ircle(in)">
                                      <p:cBhvr>
                                        <p:cTn id="25" dur="1000"/>
                                        <p:tgtEl>
                                          <p:spTgt spid="8"/>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circle(in)">
                                      <p:cBhvr>
                                        <p:cTn id="28" dur="1000"/>
                                        <p:tgtEl>
                                          <p:spTgt spid="6"/>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circle(in)">
                                      <p:cBhvr>
                                        <p:cTn id="31" dur="1000"/>
                                        <p:tgtEl>
                                          <p:spTgt spid="9"/>
                                        </p:tgtEl>
                                      </p:cBhvr>
                                    </p:animEffect>
                                  </p:childTnLst>
                                </p:cTn>
                              </p:par>
                              <p:par>
                                <p:cTn id="32" presetID="6" presetClass="entr" presetSubtype="16" fill="hold" nodeType="withEffect">
                                  <p:stCondLst>
                                    <p:cond delay="0"/>
                                  </p:stCondLst>
                                  <p:childTnLst>
                                    <p:set>
                                      <p:cBhvr>
                                        <p:cTn id="33" dur="1" fill="hold">
                                          <p:stCondLst>
                                            <p:cond delay="0"/>
                                          </p:stCondLst>
                                        </p:cTn>
                                        <p:tgtEl>
                                          <p:spTgt spid="1030"/>
                                        </p:tgtEl>
                                        <p:attrNameLst>
                                          <p:attrName>style.visibility</p:attrName>
                                        </p:attrNameLst>
                                      </p:cBhvr>
                                      <p:to>
                                        <p:strVal val="visible"/>
                                      </p:to>
                                    </p:set>
                                    <p:animEffect transition="in" filter="circle(in)">
                                      <p:cBhvr>
                                        <p:cTn id="34" dur="1000"/>
                                        <p:tgtEl>
                                          <p:spTgt spid="1030"/>
                                        </p:tgtEl>
                                      </p:cBhvr>
                                    </p:animEffect>
                                  </p:childTnLst>
                                </p:cTn>
                              </p:par>
                              <p:par>
                                <p:cTn id="35" presetID="6" presetClass="entr" presetSubtype="16" fill="hold" nodeType="with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circle(in)">
                                      <p:cBhvr>
                                        <p:cTn id="37" dur="1000"/>
                                        <p:tgtEl>
                                          <p:spTgt spid="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Effect transition="in" filter="fade">
                                      <p:cBhvr>
                                        <p:cTn id="42" dur="500"/>
                                        <p:tgtEl>
                                          <p:spTgt spid="22"/>
                                        </p:tgtEl>
                                      </p:cBhvr>
                                    </p:animEffect>
                                  </p:childTnLst>
                                </p:cTn>
                              </p:par>
                              <p:par>
                                <p:cTn id="43" presetID="8" presetClass="emph" presetSubtype="0" fill="hold" grpId="1" nodeType="withEffect">
                                  <p:stCondLst>
                                    <p:cond delay="0"/>
                                  </p:stCondLst>
                                  <p:childTnLst>
                                    <p:animRot by="-21600000">
                                      <p:cBhvr>
                                        <p:cTn id="44" dur="4000" fill="hold"/>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22" grpId="0" animBg="1"/>
      <p:bldP spid="22"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
          <p:cNvGrpSpPr/>
          <p:nvPr/>
        </p:nvGrpSpPr>
        <p:grpSpPr>
          <a:xfrm>
            <a:off x="4034357" y="1777214"/>
            <a:ext cx="1061000" cy="1214343"/>
            <a:chOff x="5379142" y="2991066"/>
            <a:chExt cx="1414667" cy="1619124"/>
          </a:xfrm>
        </p:grpSpPr>
        <p:sp>
          <p:nvSpPr>
            <p:cNvPr id="3" name="Shape 1723"/>
            <p:cNvSpPr/>
            <p:nvPr/>
          </p:nvSpPr>
          <p:spPr>
            <a:xfrm rot="18900000">
              <a:off x="5379143" y="2991066"/>
              <a:ext cx="1414666" cy="1414666"/>
            </a:xfrm>
            <a:prstGeom prst="roundRect">
              <a:avLst>
                <a:gd name="adj" fmla="val 15000"/>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4" name="Shape 1726"/>
            <p:cNvSpPr/>
            <p:nvPr/>
          </p:nvSpPr>
          <p:spPr>
            <a:xfrm rot="18900000">
              <a:off x="5379142" y="3195523"/>
              <a:ext cx="1414666" cy="1414667"/>
            </a:xfrm>
            <a:prstGeom prst="roundRect">
              <a:avLst>
                <a:gd name="adj" fmla="val 15000"/>
              </a:avLst>
            </a:prstGeom>
            <a:solidFill>
              <a:schemeClr val="accent3"/>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5" name="Group 12"/>
          <p:cNvGrpSpPr/>
          <p:nvPr/>
        </p:nvGrpSpPr>
        <p:grpSpPr>
          <a:xfrm>
            <a:off x="2672903" y="1933471"/>
            <a:ext cx="1061000" cy="1214343"/>
            <a:chOff x="3563871" y="3199409"/>
            <a:chExt cx="1414666" cy="1619124"/>
          </a:xfrm>
        </p:grpSpPr>
        <p:sp>
          <p:nvSpPr>
            <p:cNvPr id="6" name="Shape 1722"/>
            <p:cNvSpPr/>
            <p:nvPr/>
          </p:nvSpPr>
          <p:spPr>
            <a:xfrm rot="8100000">
              <a:off x="3563871" y="3403867"/>
              <a:ext cx="1414666" cy="1414666"/>
            </a:xfrm>
            <a:prstGeom prst="roundRect">
              <a:avLst>
                <a:gd name="adj" fmla="val 15000"/>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7" name="Shape 1729"/>
            <p:cNvSpPr/>
            <p:nvPr/>
          </p:nvSpPr>
          <p:spPr>
            <a:xfrm rot="8100000">
              <a:off x="3563871" y="3199409"/>
              <a:ext cx="1414666" cy="1414667"/>
            </a:xfrm>
            <a:prstGeom prst="roundRect">
              <a:avLst>
                <a:gd name="adj" fmla="val 15000"/>
              </a:avLst>
            </a:prstGeom>
            <a:solidFill>
              <a:schemeClr val="accent2"/>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8" name="Group 11"/>
          <p:cNvGrpSpPr/>
          <p:nvPr/>
        </p:nvGrpSpPr>
        <p:grpSpPr>
          <a:xfrm>
            <a:off x="1307307" y="1777214"/>
            <a:ext cx="1061000" cy="1214343"/>
            <a:chOff x="1743076" y="2991066"/>
            <a:chExt cx="1414666" cy="1619124"/>
          </a:xfrm>
        </p:grpSpPr>
        <p:sp>
          <p:nvSpPr>
            <p:cNvPr id="9" name="Shape 1721"/>
            <p:cNvSpPr/>
            <p:nvPr/>
          </p:nvSpPr>
          <p:spPr>
            <a:xfrm rot="18900000">
              <a:off x="1743076" y="2991066"/>
              <a:ext cx="1414666" cy="1414666"/>
            </a:xfrm>
            <a:prstGeom prst="roundRect">
              <a:avLst>
                <a:gd name="adj" fmla="val 15000"/>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0" name="Shape 1732"/>
            <p:cNvSpPr/>
            <p:nvPr/>
          </p:nvSpPr>
          <p:spPr>
            <a:xfrm rot="18900000">
              <a:off x="1743076" y="3195523"/>
              <a:ext cx="1414666" cy="1414667"/>
            </a:xfrm>
            <a:prstGeom prst="roundRect">
              <a:avLst>
                <a:gd name="adj" fmla="val 15000"/>
              </a:avLst>
            </a:prstGeom>
            <a:solidFill>
              <a:schemeClr val="accent1"/>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11" name="Group 15"/>
          <p:cNvGrpSpPr/>
          <p:nvPr/>
        </p:nvGrpSpPr>
        <p:grpSpPr>
          <a:xfrm>
            <a:off x="5399953" y="1933470"/>
            <a:ext cx="1061000" cy="1214344"/>
            <a:chOff x="7199937" y="3199409"/>
            <a:chExt cx="1414666" cy="1619125"/>
          </a:xfrm>
        </p:grpSpPr>
        <p:sp>
          <p:nvSpPr>
            <p:cNvPr id="12" name="Shape 1724"/>
            <p:cNvSpPr/>
            <p:nvPr/>
          </p:nvSpPr>
          <p:spPr>
            <a:xfrm rot="8100000">
              <a:off x="7199937" y="3403868"/>
              <a:ext cx="1414666" cy="1414666"/>
            </a:xfrm>
            <a:prstGeom prst="roundRect">
              <a:avLst>
                <a:gd name="adj" fmla="val 15000"/>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3" name="Shape 1735"/>
            <p:cNvSpPr/>
            <p:nvPr/>
          </p:nvSpPr>
          <p:spPr>
            <a:xfrm rot="8100000">
              <a:off x="7199937" y="3199409"/>
              <a:ext cx="1414666" cy="1414667"/>
            </a:xfrm>
            <a:prstGeom prst="roundRect">
              <a:avLst>
                <a:gd name="adj" fmla="val 15000"/>
              </a:avLst>
            </a:prstGeom>
            <a:solidFill>
              <a:schemeClr val="accent4"/>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grpSp>
        <p:nvGrpSpPr>
          <p:cNvPr id="14" name="Group 16"/>
          <p:cNvGrpSpPr/>
          <p:nvPr/>
        </p:nvGrpSpPr>
        <p:grpSpPr>
          <a:xfrm>
            <a:off x="6761407" y="1777214"/>
            <a:ext cx="1061000" cy="1214343"/>
            <a:chOff x="9015209" y="2991066"/>
            <a:chExt cx="1414666" cy="1619124"/>
          </a:xfrm>
        </p:grpSpPr>
        <p:sp>
          <p:nvSpPr>
            <p:cNvPr id="15" name="Shape 1725"/>
            <p:cNvSpPr/>
            <p:nvPr/>
          </p:nvSpPr>
          <p:spPr>
            <a:xfrm rot="18900000">
              <a:off x="9015209" y="2991066"/>
              <a:ext cx="1414666" cy="1414666"/>
            </a:xfrm>
            <a:prstGeom prst="roundRect">
              <a:avLst>
                <a:gd name="adj" fmla="val 15000"/>
              </a:avLst>
            </a:prstGeom>
            <a:solidFill>
              <a:schemeClr val="bg1">
                <a:lumMod val="75000"/>
              </a:schemeClr>
            </a:solidFill>
            <a:ln w="12700">
              <a:miter lim="400000"/>
            </a:ln>
          </p:spPr>
          <p:txBody>
            <a:bodyPr lIns="50800" tIns="50800" rIns="50800" bIns="50800" anchor="ct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sp>
          <p:nvSpPr>
            <p:cNvPr id="16" name="Shape 1738"/>
            <p:cNvSpPr/>
            <p:nvPr/>
          </p:nvSpPr>
          <p:spPr>
            <a:xfrm rot="18900000">
              <a:off x="9015209" y="3195523"/>
              <a:ext cx="1414666" cy="1414667"/>
            </a:xfrm>
            <a:prstGeom prst="roundRect">
              <a:avLst>
                <a:gd name="adj" fmla="val 15000"/>
              </a:avLst>
            </a:prstGeom>
            <a:solidFill>
              <a:schemeClr val="accent1"/>
            </a:solidFill>
            <a:ln w="12700" cap="flat">
              <a:noFill/>
              <a:miter lim="400000"/>
            </a:ln>
            <a:effectLst/>
          </p:spPr>
          <p:txBody>
            <a:bodyPr wrap="square" lIns="50800" tIns="50800" rIns="50800" bIns="50800" numCol="1" anchor="ctr">
              <a:noAutofit/>
            </a:bodyPr>
            <a:lstStyle/>
            <a:p>
              <a:pPr>
                <a:spcBef>
                  <a:spcPts val="3375"/>
                </a:spcBef>
                <a:defRPr sz="2500">
                  <a:latin typeface="Aller Light"/>
                  <a:ea typeface="Aller Light"/>
                  <a:cs typeface="Aller Light"/>
                  <a:sym typeface="Aller Light"/>
                </a:defRPr>
              </a:pPr>
              <a:endParaRPr dirty="0">
                <a:latin typeface="微软雅黑" panose="020B0503020204020204" pitchFamily="34" charset="-122"/>
                <a:ea typeface="微软雅黑" panose="020B0503020204020204" pitchFamily="34" charset="-122"/>
              </a:endParaRPr>
            </a:p>
          </p:txBody>
        </p:sp>
      </p:grpSp>
      <p:sp>
        <p:nvSpPr>
          <p:cNvPr id="17" name="Text Placeholder 4"/>
          <p:cNvSpPr txBox="1"/>
          <p:nvPr/>
        </p:nvSpPr>
        <p:spPr>
          <a:xfrm>
            <a:off x="1431638" y="2360643"/>
            <a:ext cx="908114" cy="200824"/>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重要通知</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8" name="Text Placeholder 4"/>
          <p:cNvSpPr txBox="1"/>
          <p:nvPr/>
        </p:nvSpPr>
        <p:spPr>
          <a:xfrm>
            <a:off x="2799790" y="2360643"/>
            <a:ext cx="908114" cy="200824"/>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政策制度</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9" name="Text Placeholder 4"/>
          <p:cNvSpPr txBox="1"/>
          <p:nvPr/>
        </p:nvSpPr>
        <p:spPr>
          <a:xfrm>
            <a:off x="4182273" y="2360642"/>
            <a:ext cx="893783" cy="256671"/>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地方</a:t>
            </a:r>
            <a:r>
              <a:rPr lang="zh-CN" altLang="en-US" sz="1200" b="1" dirty="0" smtClean="0">
                <a:solidFill>
                  <a:schemeClr val="bg1"/>
                </a:solidFill>
                <a:latin typeface="微软雅黑" panose="020B0503020204020204" pitchFamily="34" charset="-122"/>
                <a:ea typeface="微软雅黑" panose="020B0503020204020204" pitchFamily="34" charset="-122"/>
              </a:rPr>
              <a:t>公告</a:t>
            </a:r>
            <a:endParaRPr lang="en-US" altLang="zh-CN" sz="1200" b="1" dirty="0" smtClean="0">
              <a:solidFill>
                <a:schemeClr val="bg1"/>
              </a:solidFill>
              <a:latin typeface="微软雅黑" panose="020B0503020204020204" pitchFamily="34" charset="-122"/>
              <a:ea typeface="微软雅黑" panose="020B0503020204020204" pitchFamily="34" charset="-122"/>
            </a:endParaRPr>
          </a:p>
        </p:txBody>
      </p:sp>
      <p:sp>
        <p:nvSpPr>
          <p:cNvPr id="20" name="Text Placeholder 4"/>
          <p:cNvSpPr txBox="1"/>
          <p:nvPr/>
        </p:nvSpPr>
        <p:spPr>
          <a:xfrm>
            <a:off x="5536094" y="2370926"/>
            <a:ext cx="908114" cy="200824"/>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问题解答</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1" name="Text Placeholder 4"/>
          <p:cNvSpPr txBox="1"/>
          <p:nvPr/>
        </p:nvSpPr>
        <p:spPr>
          <a:xfrm>
            <a:off x="6904246" y="2360643"/>
            <a:ext cx="908114" cy="200824"/>
          </a:xfrm>
          <a:prstGeom prst="rect">
            <a:avLst/>
          </a:prstGeom>
        </p:spPr>
        <p:txBody>
          <a:bodyPr lIns="91431" tIns="45715" rIns="91431" bIns="45715" anchor="ct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solidFill>
                <a:latin typeface="微软雅黑" panose="020B0503020204020204" pitchFamily="34" charset="-122"/>
                <a:ea typeface="微软雅黑" panose="020B0503020204020204" pitchFamily="34" charset="-122"/>
              </a:rPr>
              <a:t>考区信息</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971599" y="843558"/>
            <a:ext cx="2088233" cy="517065"/>
          </a:xfrm>
          <a:prstGeom prst="rect">
            <a:avLst/>
          </a:prstGeom>
          <a:noFill/>
        </p:spPr>
        <p:txBody>
          <a:bodyPr wrap="square" lIns="0" tIns="0" rIns="0" bIns="0" rtlCol="0">
            <a:spAutoFit/>
          </a:bodyPr>
          <a:lstStyle/>
          <a:p>
            <a:pPr algn="just">
              <a:lnSpc>
                <a:spcPct val="120000"/>
              </a:lnSpc>
            </a:pP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1.</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引导</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考生网上查阅报名简章等相关规章制度</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702066" y="843558"/>
            <a:ext cx="1950054" cy="517065"/>
          </a:xfrm>
          <a:prstGeom prst="rect">
            <a:avLst/>
          </a:prstGeom>
          <a:noFill/>
        </p:spPr>
        <p:txBody>
          <a:bodyPr wrap="square" lIns="0" tIns="0" rIns="0" bIns="0" rtlCol="0">
            <a:spAutoFit/>
          </a:bodyPr>
          <a:lstStyle/>
          <a:p>
            <a:pPr algn="just">
              <a:lnSpc>
                <a:spcPct val="120000"/>
              </a:lnSpc>
            </a:pP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2.</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引导</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考生网上查看各考区联系</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方式</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414568" y="843558"/>
            <a:ext cx="1746277" cy="517065"/>
          </a:xfrm>
          <a:prstGeom prst="rect">
            <a:avLst/>
          </a:prstGeom>
          <a:noFill/>
        </p:spPr>
        <p:txBody>
          <a:bodyPr wrap="square" lIns="0" tIns="0" rIns="0" bIns="0" rtlCol="0">
            <a:spAutoFit/>
          </a:bodyPr>
          <a:lstStyle/>
          <a:p>
            <a:pPr algn="just">
              <a:lnSpc>
                <a:spcPct val="120000"/>
              </a:lnSpc>
            </a:pP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rPr>
              <a:t>3.</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引导</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考生网上查看报名相关问题</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解答</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文本框 12"/>
          <p:cNvSpPr txBox="1">
            <a:spLocks noChangeArrowheads="1"/>
          </p:cNvSpPr>
          <p:nvPr/>
        </p:nvSpPr>
        <p:spPr bwMode="auto">
          <a:xfrm>
            <a:off x="831694" y="243648"/>
            <a:ext cx="122002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其他</a:t>
            </a:r>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功能</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8" name="菱形 27"/>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67544" y="3579862"/>
            <a:ext cx="1450797"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4365" y="3579862"/>
            <a:ext cx="1512168" cy="100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2558" y="3563084"/>
            <a:ext cx="1440160" cy="1024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18741" y="3539058"/>
            <a:ext cx="1501384" cy="1047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56752" y="3539058"/>
            <a:ext cx="1530342" cy="1048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animEffect transition="in" filter="fade">
                                      <p:cBhvr>
                                        <p:cTn id="10" dur="500"/>
                                        <p:tgtEl>
                                          <p:spTgt spid="17">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strips(downRight)">
                                      <p:cBhvr>
                                        <p:cTn id="14" dur="500"/>
                                        <p:tgtEl>
                                          <p:spTgt spid="22"/>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dissolv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8">
                                            <p:txEl>
                                              <p:pRg st="0" end="0"/>
                                            </p:txEl>
                                          </p:spTgt>
                                        </p:tgtEl>
                                        <p:attrNameLst>
                                          <p:attrName>style.visibility</p:attrName>
                                        </p:attrNameLst>
                                      </p:cBhvr>
                                      <p:to>
                                        <p:strVal val="visible"/>
                                      </p:to>
                                    </p:set>
                                    <p:animEffect transition="in" filter="fade">
                                      <p:cBhvr>
                                        <p:cTn id="21" dur="500"/>
                                        <p:tgtEl>
                                          <p:spTgt spid="18">
                                            <p:txEl>
                                              <p:pRg st="0" end="0"/>
                                            </p:txEl>
                                          </p:spTgt>
                                        </p:tgtEl>
                                      </p:cBhvr>
                                    </p:animEffect>
                                  </p:childTnLst>
                                </p:cTn>
                              </p:par>
                            </p:childTnLst>
                          </p:cTn>
                        </p:par>
                        <p:par>
                          <p:cTn id="22" fill="hold">
                            <p:stCondLst>
                              <p:cond delay="1500"/>
                            </p:stCondLst>
                            <p:childTnLst>
                              <p:par>
                                <p:cTn id="23" presetID="9"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dissolve">
                                      <p:cBhvr>
                                        <p:cTn id="25" dur="500"/>
                                        <p:tgtEl>
                                          <p:spTgt spid="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500"/>
                                        <p:tgtEl>
                                          <p:spTgt spid="19">
                                            <p:txEl>
                                              <p:pRg st="0" end="0"/>
                                            </p:txEl>
                                          </p:spTgt>
                                        </p:tgtEl>
                                      </p:cBhvr>
                                    </p:animEffect>
                                  </p:childTnLst>
                                </p:cTn>
                              </p:par>
                            </p:childTnLst>
                          </p:cTn>
                        </p:par>
                        <p:par>
                          <p:cTn id="29" fill="hold">
                            <p:stCondLst>
                              <p:cond delay="2000"/>
                            </p:stCondLst>
                            <p:childTnLst>
                              <p:par>
                                <p:cTn id="30" presetID="18" presetClass="entr" presetSubtype="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strips(downRight)">
                                      <p:cBhvr>
                                        <p:cTn id="32" dur="500"/>
                                        <p:tgtEl>
                                          <p:spTgt spid="24"/>
                                        </p:tgtEl>
                                      </p:cBhvr>
                                    </p:animEffect>
                                  </p:childTnLst>
                                </p:cTn>
                              </p:par>
                            </p:childTnLst>
                          </p:cTn>
                        </p:par>
                        <p:par>
                          <p:cTn id="33" fill="hold">
                            <p:stCondLst>
                              <p:cond delay="2500"/>
                            </p:stCondLst>
                            <p:childTnLst>
                              <p:par>
                                <p:cTn id="34" presetID="9" presetClass="entr" presetSubtype="0"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dissolve">
                                      <p:cBhvr>
                                        <p:cTn id="36" dur="500"/>
                                        <p:tgtEl>
                                          <p:spTgt spid="1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0">
                                            <p:txEl>
                                              <p:pRg st="0" end="0"/>
                                            </p:txEl>
                                          </p:spTgt>
                                        </p:tgtEl>
                                        <p:attrNameLst>
                                          <p:attrName>style.visibility</p:attrName>
                                        </p:attrNameLst>
                                      </p:cBhvr>
                                      <p:to>
                                        <p:strVal val="visible"/>
                                      </p:to>
                                    </p:set>
                                    <p:animEffect transition="in" filter="fade">
                                      <p:cBhvr>
                                        <p:cTn id="39" dur="500"/>
                                        <p:tgtEl>
                                          <p:spTgt spid="20">
                                            <p:txEl>
                                              <p:pRg st="0" end="0"/>
                                            </p:txEl>
                                          </p:spTgt>
                                        </p:tgtEl>
                                      </p:cBhvr>
                                    </p:animEffect>
                                  </p:childTnLst>
                                </p:cTn>
                              </p:par>
                            </p:childTnLst>
                          </p:cTn>
                        </p:par>
                        <p:par>
                          <p:cTn id="40" fill="hold">
                            <p:stCondLst>
                              <p:cond delay="3000"/>
                            </p:stCondLst>
                            <p:childTnLst>
                              <p:par>
                                <p:cTn id="41" presetID="9"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dissolve">
                                      <p:cBhvr>
                                        <p:cTn id="43" dur="500"/>
                                        <p:tgtEl>
                                          <p:spTgt spid="1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500"/>
                                        <p:tgtEl>
                                          <p:spTgt spid="21">
                                            <p:txEl>
                                              <p:pRg st="0" end="0"/>
                                            </p:txEl>
                                          </p:spTgt>
                                        </p:tgtEl>
                                      </p:cBhvr>
                                    </p:animEffect>
                                  </p:childTnLst>
                                </p:cTn>
                              </p:par>
                            </p:childTnLst>
                          </p:cTn>
                        </p:par>
                        <p:par>
                          <p:cTn id="47" fill="hold">
                            <p:stCondLst>
                              <p:cond delay="3500"/>
                            </p:stCondLst>
                            <p:childTnLst>
                              <p:par>
                                <p:cTn id="48" presetID="18" presetClass="entr" presetSubtype="6"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strips(downRight)">
                                      <p:cBhvr>
                                        <p:cTn id="50" dur="500"/>
                                        <p:tgtEl>
                                          <p:spTgt spid="26"/>
                                        </p:tgtEl>
                                      </p:cBhvr>
                                    </p:animEffect>
                                  </p:childTnLst>
                                </p:cTn>
                              </p:par>
                              <p:par>
                                <p:cTn id="51" presetID="16" presetClass="entr" presetSubtype="21" fill="hold" nodeType="withEffect">
                                  <p:stCondLst>
                                    <p:cond delay="0"/>
                                  </p:stCondLst>
                                  <p:childTnLst>
                                    <p:set>
                                      <p:cBhvr>
                                        <p:cTn id="52" dur="1" fill="hold">
                                          <p:stCondLst>
                                            <p:cond delay="0"/>
                                          </p:stCondLst>
                                        </p:cTn>
                                        <p:tgtEl>
                                          <p:spTgt spid="2050"/>
                                        </p:tgtEl>
                                        <p:attrNameLst>
                                          <p:attrName>style.visibility</p:attrName>
                                        </p:attrNameLst>
                                      </p:cBhvr>
                                      <p:to>
                                        <p:strVal val="visible"/>
                                      </p:to>
                                    </p:set>
                                    <p:animEffect transition="in" filter="barn(inVertical)">
                                      <p:cBhvr>
                                        <p:cTn id="53" dur="500"/>
                                        <p:tgtEl>
                                          <p:spTgt spid="2050"/>
                                        </p:tgtEl>
                                      </p:cBhvr>
                                    </p:animEffect>
                                  </p:childTnLst>
                                </p:cTn>
                              </p:par>
                              <p:par>
                                <p:cTn id="54" presetID="16" presetClass="entr" presetSubtype="21" fill="hold" nodeType="withEffect">
                                  <p:stCondLst>
                                    <p:cond delay="0"/>
                                  </p:stCondLst>
                                  <p:childTnLst>
                                    <p:set>
                                      <p:cBhvr>
                                        <p:cTn id="55" dur="1" fill="hold">
                                          <p:stCondLst>
                                            <p:cond delay="0"/>
                                          </p:stCondLst>
                                        </p:cTn>
                                        <p:tgtEl>
                                          <p:spTgt spid="2054"/>
                                        </p:tgtEl>
                                        <p:attrNameLst>
                                          <p:attrName>style.visibility</p:attrName>
                                        </p:attrNameLst>
                                      </p:cBhvr>
                                      <p:to>
                                        <p:strVal val="visible"/>
                                      </p:to>
                                    </p:set>
                                    <p:animEffect transition="in" filter="barn(inVertical)">
                                      <p:cBhvr>
                                        <p:cTn id="56" dur="500"/>
                                        <p:tgtEl>
                                          <p:spTgt spid="2054"/>
                                        </p:tgtEl>
                                      </p:cBhvr>
                                    </p:animEffect>
                                  </p:childTnLst>
                                </p:cTn>
                              </p:par>
                              <p:par>
                                <p:cTn id="57" presetID="16" presetClass="entr" presetSubtype="21" fill="hold" nodeType="withEffect">
                                  <p:stCondLst>
                                    <p:cond delay="0"/>
                                  </p:stCondLst>
                                  <p:childTnLst>
                                    <p:set>
                                      <p:cBhvr>
                                        <p:cTn id="58" dur="1" fill="hold">
                                          <p:stCondLst>
                                            <p:cond delay="0"/>
                                          </p:stCondLst>
                                        </p:cTn>
                                        <p:tgtEl>
                                          <p:spTgt spid="2053"/>
                                        </p:tgtEl>
                                        <p:attrNameLst>
                                          <p:attrName>style.visibility</p:attrName>
                                        </p:attrNameLst>
                                      </p:cBhvr>
                                      <p:to>
                                        <p:strVal val="visible"/>
                                      </p:to>
                                    </p:set>
                                    <p:animEffect transition="in" filter="barn(inVertical)">
                                      <p:cBhvr>
                                        <p:cTn id="59" dur="500"/>
                                        <p:tgtEl>
                                          <p:spTgt spid="2053"/>
                                        </p:tgtEl>
                                      </p:cBhvr>
                                    </p:animEffect>
                                  </p:childTnLst>
                                </p:cTn>
                              </p:par>
                              <p:par>
                                <p:cTn id="60" presetID="16" presetClass="entr" presetSubtype="21" fill="hold" nodeType="withEffect">
                                  <p:stCondLst>
                                    <p:cond delay="0"/>
                                  </p:stCondLst>
                                  <p:childTnLst>
                                    <p:set>
                                      <p:cBhvr>
                                        <p:cTn id="61" dur="1" fill="hold">
                                          <p:stCondLst>
                                            <p:cond delay="0"/>
                                          </p:stCondLst>
                                        </p:cTn>
                                        <p:tgtEl>
                                          <p:spTgt spid="2052"/>
                                        </p:tgtEl>
                                        <p:attrNameLst>
                                          <p:attrName>style.visibility</p:attrName>
                                        </p:attrNameLst>
                                      </p:cBhvr>
                                      <p:to>
                                        <p:strVal val="visible"/>
                                      </p:to>
                                    </p:set>
                                    <p:animEffect transition="in" filter="barn(inVertical)">
                                      <p:cBhvr>
                                        <p:cTn id="62" dur="500"/>
                                        <p:tgtEl>
                                          <p:spTgt spid="2052"/>
                                        </p:tgtEl>
                                      </p:cBhvr>
                                    </p:animEffect>
                                  </p:childTnLst>
                                </p:cTn>
                              </p:par>
                              <p:par>
                                <p:cTn id="63" presetID="16" presetClass="entr" presetSubtype="21" fill="hold" nodeType="withEffect">
                                  <p:stCondLst>
                                    <p:cond delay="0"/>
                                  </p:stCondLst>
                                  <p:childTnLst>
                                    <p:set>
                                      <p:cBhvr>
                                        <p:cTn id="64" dur="1" fill="hold">
                                          <p:stCondLst>
                                            <p:cond delay="0"/>
                                          </p:stCondLst>
                                        </p:cTn>
                                        <p:tgtEl>
                                          <p:spTgt spid="2051"/>
                                        </p:tgtEl>
                                        <p:attrNameLst>
                                          <p:attrName>style.visibility</p:attrName>
                                        </p:attrNameLst>
                                      </p:cBhvr>
                                      <p:to>
                                        <p:strVal val="visible"/>
                                      </p:to>
                                    </p:set>
                                    <p:animEffect transition="in" filter="barn(inVertical)">
                                      <p:cBhvr>
                                        <p:cTn id="65"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18" grpId="0" build="p"/>
      <p:bldP spid="19" grpId="0" build="p"/>
      <p:bldP spid="20" grpId="0" build="p"/>
      <p:bldP spid="21" grpId="0" build="p"/>
      <p:bldP spid="22" grpId="0"/>
      <p:bldP spid="24" grpId="0"/>
      <p:bldP spid="2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12"/>
          <p:cNvSpPr txBox="1">
            <a:spLocks noChangeArrowheads="1"/>
          </p:cNvSpPr>
          <p:nvPr/>
        </p:nvSpPr>
        <p:spPr bwMode="auto">
          <a:xfrm>
            <a:off x="831694" y="243648"/>
            <a:ext cx="2660186"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网上报名系统</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注意事项</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7" name="菱形 46"/>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9"/>
          <p:cNvSpPr txBox="1">
            <a:spLocks noChangeArrowheads="1"/>
          </p:cNvSpPr>
          <p:nvPr/>
        </p:nvSpPr>
        <p:spPr bwMode="auto">
          <a:xfrm flipH="1">
            <a:off x="827584" y="2139702"/>
            <a:ext cx="1422784" cy="1200329"/>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注  意</a:t>
            </a:r>
            <a:endParaRPr lang="en-US" altLang="zh-CN" sz="3600" kern="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defTabSz="685800">
              <a:defRPr/>
            </a:pPr>
            <a:r>
              <a:rPr lang="zh-CN" altLang="en-US" sz="3600" kern="0" dirty="0" smtClean="0">
                <a:solidFill>
                  <a:schemeClr val="tx1">
                    <a:lumMod val="75000"/>
                    <a:lumOff val="25000"/>
                  </a:schemeClr>
                </a:solidFill>
                <a:latin typeface="微软雅黑" panose="020B0503020204020204" pitchFamily="34" charset="-122"/>
                <a:ea typeface="微软雅黑" panose="020B0503020204020204" pitchFamily="34" charset="-122"/>
              </a:rPr>
              <a:t>事  项</a:t>
            </a:r>
            <a:endParaRPr lang="en-US" altLang="ko-KR" sz="36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任意多边形 26"/>
          <p:cNvSpPr/>
          <p:nvPr/>
        </p:nvSpPr>
        <p:spPr>
          <a:xfrm>
            <a:off x="827584" y="1851670"/>
            <a:ext cx="1584176" cy="460605"/>
          </a:xfrm>
          <a:custGeom>
            <a:avLst/>
            <a:gdLst>
              <a:gd name="connsiteX0" fmla="*/ 0 w 1682088"/>
              <a:gd name="connsiteY0" fmla="*/ 0 h 519125"/>
              <a:gd name="connsiteX1" fmla="*/ 1682088 w 1682088"/>
              <a:gd name="connsiteY1" fmla="*/ 0 h 519125"/>
              <a:gd name="connsiteX2" fmla="*/ 1682088 w 1682088"/>
              <a:gd name="connsiteY2" fmla="*/ 519125 h 519125"/>
              <a:gd name="connsiteX3" fmla="*/ 0 w 1682088"/>
              <a:gd name="connsiteY3" fmla="*/ 519125 h 519125"/>
              <a:gd name="connsiteX4" fmla="*/ 0 w 1682088"/>
              <a:gd name="connsiteY4" fmla="*/ 0 h 519125"/>
              <a:gd name="connsiteX0-1" fmla="*/ 0 w 1682088"/>
              <a:gd name="connsiteY0-2" fmla="*/ 519125 h 610565"/>
              <a:gd name="connsiteX1-3" fmla="*/ 0 w 1682088"/>
              <a:gd name="connsiteY1-4" fmla="*/ 0 h 610565"/>
              <a:gd name="connsiteX2-5" fmla="*/ 1682088 w 1682088"/>
              <a:gd name="connsiteY2-6" fmla="*/ 0 h 610565"/>
              <a:gd name="connsiteX3-7" fmla="*/ 1682088 w 1682088"/>
              <a:gd name="connsiteY3-8" fmla="*/ 519125 h 610565"/>
              <a:gd name="connsiteX4-9" fmla="*/ 91440 w 1682088"/>
              <a:gd name="connsiteY4-10" fmla="*/ 610565 h 610565"/>
              <a:gd name="connsiteX0-11" fmla="*/ 0 w 1682088"/>
              <a:gd name="connsiteY0-12" fmla="*/ 519125 h 519125"/>
              <a:gd name="connsiteX1-13" fmla="*/ 0 w 1682088"/>
              <a:gd name="connsiteY1-14" fmla="*/ 0 h 519125"/>
              <a:gd name="connsiteX2-15" fmla="*/ 1682088 w 1682088"/>
              <a:gd name="connsiteY2-16" fmla="*/ 0 h 519125"/>
              <a:gd name="connsiteX3-17" fmla="*/ 1682088 w 1682088"/>
              <a:gd name="connsiteY3-18" fmla="*/ 519125 h 519125"/>
            </a:gdLst>
            <a:ahLst/>
            <a:cxnLst>
              <a:cxn ang="0">
                <a:pos x="connsiteX0-1" y="connsiteY0-2"/>
              </a:cxn>
              <a:cxn ang="0">
                <a:pos x="connsiteX1-3" y="connsiteY1-4"/>
              </a:cxn>
              <a:cxn ang="0">
                <a:pos x="connsiteX2-5" y="connsiteY2-6"/>
              </a:cxn>
              <a:cxn ang="0">
                <a:pos x="connsiteX3-7" y="connsiteY3-8"/>
              </a:cxn>
            </a:cxnLst>
            <a:rect l="l" t="t" r="r" b="b"/>
            <a:pathLst>
              <a:path w="1682088" h="519125">
                <a:moveTo>
                  <a:pt x="0" y="519125"/>
                </a:moveTo>
                <a:lnTo>
                  <a:pt x="0" y="0"/>
                </a:lnTo>
                <a:lnTo>
                  <a:pt x="1682088" y="0"/>
                </a:lnTo>
                <a:lnTo>
                  <a:pt x="1682088" y="519125"/>
                </a:lnTo>
              </a:path>
            </a:pathLst>
          </a:custGeom>
          <a:noFill/>
          <a:ln w="317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8" name="任意多边形 34"/>
          <p:cNvSpPr/>
          <p:nvPr/>
        </p:nvSpPr>
        <p:spPr>
          <a:xfrm>
            <a:off x="539552" y="2108638"/>
            <a:ext cx="1622235" cy="1347147"/>
          </a:xfrm>
          <a:custGeom>
            <a:avLst/>
            <a:gdLst>
              <a:gd name="connsiteX0" fmla="*/ 0 w 2463662"/>
              <a:gd name="connsiteY0" fmla="*/ 0 h 1478645"/>
              <a:gd name="connsiteX1" fmla="*/ 877819 w 2463662"/>
              <a:gd name="connsiteY1" fmla="*/ 0 h 1478645"/>
              <a:gd name="connsiteX2" fmla="*/ 877819 w 2463662"/>
              <a:gd name="connsiteY2" fmla="*/ 1105159 h 1478645"/>
              <a:gd name="connsiteX3" fmla="*/ 2463662 w 2463662"/>
              <a:gd name="connsiteY3" fmla="*/ 1105159 h 1478645"/>
              <a:gd name="connsiteX4" fmla="*/ 2463662 w 2463662"/>
              <a:gd name="connsiteY4" fmla="*/ 1478645 h 1478645"/>
              <a:gd name="connsiteX5" fmla="*/ 0 w 2463662"/>
              <a:gd name="connsiteY5" fmla="*/ 1478645 h 1478645"/>
              <a:gd name="connsiteX6" fmla="*/ 0 w 2463662"/>
              <a:gd name="connsiteY6" fmla="*/ 0 h 1478645"/>
              <a:gd name="connsiteX0-1" fmla="*/ 877819 w 2463662"/>
              <a:gd name="connsiteY0-2" fmla="*/ 1105159 h 1478645"/>
              <a:gd name="connsiteX1-3" fmla="*/ 2463662 w 2463662"/>
              <a:gd name="connsiteY1-4" fmla="*/ 1105159 h 1478645"/>
              <a:gd name="connsiteX2-5" fmla="*/ 2463662 w 2463662"/>
              <a:gd name="connsiteY2-6" fmla="*/ 1478645 h 1478645"/>
              <a:gd name="connsiteX3-7" fmla="*/ 0 w 2463662"/>
              <a:gd name="connsiteY3-8" fmla="*/ 1478645 h 1478645"/>
              <a:gd name="connsiteX4-9" fmla="*/ 0 w 2463662"/>
              <a:gd name="connsiteY4-10" fmla="*/ 0 h 1478645"/>
              <a:gd name="connsiteX5-11" fmla="*/ 877819 w 2463662"/>
              <a:gd name="connsiteY5-12" fmla="*/ 0 h 1478645"/>
              <a:gd name="connsiteX6-13" fmla="*/ 969259 w 2463662"/>
              <a:gd name="connsiteY6-14" fmla="*/ 1196599 h 1478645"/>
              <a:gd name="connsiteX0-15" fmla="*/ 877819 w 2463662"/>
              <a:gd name="connsiteY0-16" fmla="*/ 1105159 h 1478645"/>
              <a:gd name="connsiteX1-17" fmla="*/ 2463662 w 2463662"/>
              <a:gd name="connsiteY1-18" fmla="*/ 1105159 h 1478645"/>
              <a:gd name="connsiteX2-19" fmla="*/ 2463662 w 2463662"/>
              <a:gd name="connsiteY2-20" fmla="*/ 1478645 h 1478645"/>
              <a:gd name="connsiteX3-21" fmla="*/ 0 w 2463662"/>
              <a:gd name="connsiteY3-22" fmla="*/ 1478645 h 1478645"/>
              <a:gd name="connsiteX4-23" fmla="*/ 0 w 2463662"/>
              <a:gd name="connsiteY4-24" fmla="*/ 0 h 1478645"/>
              <a:gd name="connsiteX5-25" fmla="*/ 877819 w 2463662"/>
              <a:gd name="connsiteY5-26" fmla="*/ 0 h 1478645"/>
              <a:gd name="connsiteX0-27" fmla="*/ 2463662 w 2463662"/>
              <a:gd name="connsiteY0-28" fmla="*/ 1105159 h 1478645"/>
              <a:gd name="connsiteX1-29" fmla="*/ 2463662 w 2463662"/>
              <a:gd name="connsiteY1-30" fmla="*/ 1478645 h 1478645"/>
              <a:gd name="connsiteX2-31" fmla="*/ 0 w 2463662"/>
              <a:gd name="connsiteY2-32" fmla="*/ 1478645 h 1478645"/>
              <a:gd name="connsiteX3-33" fmla="*/ 0 w 2463662"/>
              <a:gd name="connsiteY3-34" fmla="*/ 0 h 1478645"/>
              <a:gd name="connsiteX4-35" fmla="*/ 877819 w 2463662"/>
              <a:gd name="connsiteY4-36" fmla="*/ 0 h 14786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63662" h="1478645">
                <a:moveTo>
                  <a:pt x="2463662" y="1105159"/>
                </a:moveTo>
                <a:lnTo>
                  <a:pt x="2463662" y="1478645"/>
                </a:lnTo>
                <a:lnTo>
                  <a:pt x="0" y="1478645"/>
                </a:lnTo>
                <a:lnTo>
                  <a:pt x="0" y="0"/>
                </a:lnTo>
                <a:lnTo>
                  <a:pt x="877819" y="0"/>
                </a:lnTo>
              </a:path>
            </a:pathLst>
          </a:custGeom>
          <a:noFill/>
          <a:ln w="317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16" name="Line 43"/>
          <p:cNvSpPr>
            <a:spLocks noChangeShapeType="1"/>
          </p:cNvSpPr>
          <p:nvPr/>
        </p:nvSpPr>
        <p:spPr bwMode="auto">
          <a:xfrm rot="5400000">
            <a:off x="5738216" y="-1316683"/>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17" name="Line 43"/>
          <p:cNvSpPr>
            <a:spLocks noChangeShapeType="1"/>
          </p:cNvSpPr>
          <p:nvPr/>
        </p:nvSpPr>
        <p:spPr bwMode="auto">
          <a:xfrm rot="5400000">
            <a:off x="5724127" y="123477"/>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2" name="TextBox 1"/>
          <p:cNvSpPr txBox="1"/>
          <p:nvPr/>
        </p:nvSpPr>
        <p:spPr>
          <a:xfrm>
            <a:off x="2915816" y="2213451"/>
            <a:ext cx="5616624" cy="584775"/>
          </a:xfrm>
          <a:prstGeom prst="rect">
            <a:avLst/>
          </a:prstGeom>
          <a:noFill/>
        </p:spPr>
        <p:txBody>
          <a:bodyPr wrap="squar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注册信息修改、绑定手机号码修改、用户密码修改、邮件地址修改，都需要通过手机验证码。</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2915816" y="1122298"/>
            <a:ext cx="5616624" cy="338554"/>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1.</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 密码找回有两种方式，</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密保</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问题和手机验证码。</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Line 43"/>
          <p:cNvSpPr>
            <a:spLocks noChangeShapeType="1"/>
          </p:cNvSpPr>
          <p:nvPr/>
        </p:nvSpPr>
        <p:spPr bwMode="auto">
          <a:xfrm rot="5400000">
            <a:off x="5731647" y="1347613"/>
            <a:ext cx="2" cy="5616624"/>
          </a:xfrm>
          <a:prstGeom prst="line">
            <a:avLst/>
          </a:prstGeom>
          <a:noFill/>
          <a:ln w="28575">
            <a:solidFill>
              <a:schemeClr val="bg1">
                <a:lumMod val="50000"/>
              </a:schemeClr>
            </a:solidFill>
            <a:prstDash val="lgDash"/>
            <a:round/>
            <a:tailEnd type="none" w="lg" len="lg"/>
          </a:ln>
          <a:extLst>
            <a:ext uri="{909E8E84-426E-40DD-AFC4-6F175D3DCCD1}">
              <a14:hiddenFill xmlns:a14="http://schemas.microsoft.com/office/drawing/2010/main">
                <a:noFill/>
              </a14:hiddenFill>
            </a:ext>
          </a:extLst>
        </p:spPr>
        <p:txBody>
          <a:bodyPr lIns="67070" tIns="33535" rIns="67070" bIns="33535"/>
          <a:lstStyle/>
          <a:p>
            <a:pPr>
              <a:defRPr/>
            </a:pPr>
            <a:endParaRPr lang="zh-CN" altLang="en-US" sz="1600" kern="0" dirty="0">
              <a:solidFill>
                <a:sysClr val="windowText" lastClr="000000"/>
              </a:solidFill>
              <a:ea typeface="微软雅黑" panose="020B0503020204020204" pitchFamily="34" charset="-122"/>
            </a:endParaRPr>
          </a:p>
        </p:txBody>
      </p:sp>
      <p:sp>
        <p:nvSpPr>
          <p:cNvPr id="24" name="TextBox 23"/>
          <p:cNvSpPr txBox="1"/>
          <p:nvPr/>
        </p:nvSpPr>
        <p:spPr>
          <a:xfrm>
            <a:off x="2915816" y="3507854"/>
            <a:ext cx="5630713" cy="584775"/>
          </a:xfrm>
          <a:prstGeom prst="rect">
            <a:avLst/>
          </a:prstGeom>
          <a:noFill/>
        </p:spPr>
        <p:txBody>
          <a:bodyPr wrap="squar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3</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 </a:t>
            </a: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重要通知、政策制度，不可选择考区，地方公告、问题解答、考区信息</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可选择</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考区，看各个地方的信息</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50" fill="hold"/>
                                        <p:tgtEl>
                                          <p:spTgt spid="7"/>
                                        </p:tgtEl>
                                        <p:attrNameLst>
                                          <p:attrName>ppt_w</p:attrName>
                                        </p:attrNameLst>
                                      </p:cBhvr>
                                      <p:tavLst>
                                        <p:tav tm="0">
                                          <p:val>
                                            <p:fltVal val="0"/>
                                          </p:val>
                                        </p:tav>
                                        <p:tav tm="100000">
                                          <p:val>
                                            <p:strVal val="#ppt_w"/>
                                          </p:val>
                                        </p:tav>
                                      </p:tavLst>
                                    </p:anim>
                                    <p:anim calcmode="lin" valueType="num">
                                      <p:cBhvr>
                                        <p:cTn id="8" dur="350" fill="hold"/>
                                        <p:tgtEl>
                                          <p:spTgt spid="7"/>
                                        </p:tgtEl>
                                        <p:attrNameLst>
                                          <p:attrName>ppt_h</p:attrName>
                                        </p:attrNameLst>
                                      </p:cBhvr>
                                      <p:tavLst>
                                        <p:tav tm="0">
                                          <p:val>
                                            <p:fltVal val="0"/>
                                          </p:val>
                                        </p:tav>
                                        <p:tav tm="100000">
                                          <p:val>
                                            <p:strVal val="#ppt_h"/>
                                          </p:val>
                                        </p:tav>
                                      </p:tavLst>
                                    </p:anim>
                                    <p:anim calcmode="lin" valueType="num">
                                      <p:cBhvr>
                                        <p:cTn id="9" dur="350" fill="hold"/>
                                        <p:tgtEl>
                                          <p:spTgt spid="7"/>
                                        </p:tgtEl>
                                        <p:attrNameLst>
                                          <p:attrName>style.rotation</p:attrName>
                                        </p:attrNameLst>
                                      </p:cBhvr>
                                      <p:tavLst>
                                        <p:tav tm="0">
                                          <p:val>
                                            <p:fltVal val="360"/>
                                          </p:val>
                                        </p:tav>
                                        <p:tav tm="100000">
                                          <p:val>
                                            <p:fltVal val="0"/>
                                          </p:val>
                                        </p:tav>
                                      </p:tavLst>
                                    </p:anim>
                                    <p:animEffect transition="in" filter="fade">
                                      <p:cBhvr>
                                        <p:cTn id="10" dur="350"/>
                                        <p:tgtEl>
                                          <p:spTgt spid="7"/>
                                        </p:tgtEl>
                                      </p:cBhvr>
                                    </p:animEffect>
                                  </p:childTnLst>
                                </p:cTn>
                              </p:par>
                              <p:par>
                                <p:cTn id="11" presetID="23" presetClass="entr" presetSubtype="32" fill="hold" grpId="0" nodeType="withEffect">
                                  <p:stCondLst>
                                    <p:cond delay="350"/>
                                  </p:stCondLst>
                                  <p:childTnLst>
                                    <p:set>
                                      <p:cBhvr>
                                        <p:cTn id="12" dur="1" fill="hold">
                                          <p:stCondLst>
                                            <p:cond delay="0"/>
                                          </p:stCondLst>
                                        </p:cTn>
                                        <p:tgtEl>
                                          <p:spTgt spid="8"/>
                                        </p:tgtEl>
                                        <p:attrNameLst>
                                          <p:attrName>style.visibility</p:attrName>
                                        </p:attrNameLst>
                                      </p:cBhvr>
                                      <p:to>
                                        <p:strVal val="visible"/>
                                      </p:to>
                                    </p:set>
                                    <p:anim calcmode="lin" valueType="num">
                                      <p:cBhvr>
                                        <p:cTn id="13" dur="350" fill="hold"/>
                                        <p:tgtEl>
                                          <p:spTgt spid="8"/>
                                        </p:tgtEl>
                                        <p:attrNameLst>
                                          <p:attrName>ppt_w</p:attrName>
                                        </p:attrNameLst>
                                      </p:cBhvr>
                                      <p:tavLst>
                                        <p:tav tm="0">
                                          <p:val>
                                            <p:strVal val="4*#ppt_w"/>
                                          </p:val>
                                        </p:tav>
                                        <p:tav tm="100000">
                                          <p:val>
                                            <p:strVal val="#ppt_w"/>
                                          </p:val>
                                        </p:tav>
                                      </p:tavLst>
                                    </p:anim>
                                    <p:anim calcmode="lin" valueType="num">
                                      <p:cBhvr>
                                        <p:cTn id="14" dur="350" fill="hold"/>
                                        <p:tgtEl>
                                          <p:spTgt spid="8"/>
                                        </p:tgtEl>
                                        <p:attrNameLst>
                                          <p:attrName>ppt_h</p:attrName>
                                        </p:attrNameLst>
                                      </p:cBhvr>
                                      <p:tavLst>
                                        <p:tav tm="0">
                                          <p:val>
                                            <p:strVal val="4*#ppt_h"/>
                                          </p:val>
                                        </p:tav>
                                        <p:tav tm="100000">
                                          <p:val>
                                            <p:strVal val="#ppt_h"/>
                                          </p:val>
                                        </p:tav>
                                      </p:tavLst>
                                    </p:anim>
                                  </p:childTnLst>
                                </p:cTn>
                              </p:par>
                            </p:childTnLst>
                          </p:cTn>
                        </p:par>
                        <p:par>
                          <p:cTn id="15" fill="hold">
                            <p:stCondLst>
                              <p:cond delay="500"/>
                            </p:stCondLst>
                            <p:childTnLst>
                              <p:par>
                                <p:cTn id="16" presetID="9"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dissolve">
                                      <p:cBhvr>
                                        <p:cTn id="18" dur="500"/>
                                        <p:tgtEl>
                                          <p:spTgt spid="6"/>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right)">
                                      <p:cBhvr>
                                        <p:cTn id="21" dur="500"/>
                                        <p:tgtEl>
                                          <p:spTgt spid="16"/>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right)">
                                      <p:cBhvr>
                                        <p:cTn id="24" dur="500"/>
                                        <p:tgtEl>
                                          <p:spTgt spid="17"/>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right)">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P spid="16" grpId="0" animBg="1"/>
      <p:bldP spid="17" grpId="0" animBg="1"/>
      <p:bldP spid="2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8"/>
          <p:cNvSpPr txBox="1"/>
          <p:nvPr/>
        </p:nvSpPr>
        <p:spPr>
          <a:xfrm>
            <a:off x="3032628" y="2096670"/>
            <a:ext cx="4550152" cy="984885"/>
          </a:xfrm>
          <a:prstGeom prst="rect">
            <a:avLst/>
          </a:prstGeom>
          <a:noFill/>
        </p:spPr>
        <p:txBody>
          <a:bodyPr wrap="square" lIns="0" tIns="0" rIns="0" bIns="0" rtlCol="0">
            <a:spAutoFit/>
          </a:bodyPr>
          <a:lstStyle/>
          <a:p>
            <a:r>
              <a:rPr lang="zh-CN" altLang="en-US" sz="3200" b="1" dirty="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网上报名</a:t>
            </a:r>
            <a: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系统（</a:t>
            </a:r>
            <a:r>
              <a:rPr lang="zh-CN" altLang="en-US" sz="3200" b="1" dirty="0">
                <a:solidFill>
                  <a:schemeClr val="accent1"/>
                </a:solidFill>
                <a:latin typeface="微软雅黑" panose="020B0503020204020204" pitchFamily="34" charset="-122"/>
                <a:ea typeface="微软雅黑" panose="020B0503020204020204" pitchFamily="34" charset="-122"/>
                <a:cs typeface="+mn-ea"/>
                <a:sym typeface="+mn-lt"/>
              </a:rPr>
              <a:t> 移动端</a:t>
            </a:r>
            <a: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b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br>
            <a:r>
              <a:rPr lang="zh-CN" altLang="en-US" sz="32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                       </a:t>
            </a:r>
            <a:r>
              <a:rPr lang="en-US" altLang="zh-CN" sz="20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b="1" dirty="0" smtClean="0">
                <a:solidFill>
                  <a:schemeClr val="accent1"/>
                </a:solidFill>
                <a:latin typeface="微软雅黑" panose="020B0503020204020204" pitchFamily="34" charset="-122"/>
                <a:ea typeface="微软雅黑" panose="020B0503020204020204" pitchFamily="34" charset="-122"/>
                <a:cs typeface="宋体" panose="02010600030101010101" pitchFamily="2" charset="-122"/>
              </a:rPr>
              <a:t>面向考生</a:t>
            </a:r>
            <a:endParaRPr lang="en-GB" altLang="zh-CN" sz="2000" b="1"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28" name="矩形 259"/>
          <p:cNvSpPr>
            <a:spLocks noChangeArrowheads="1"/>
          </p:cNvSpPr>
          <p:nvPr/>
        </p:nvSpPr>
        <p:spPr bwMode="auto">
          <a:xfrm>
            <a:off x="1547664" y="1643920"/>
            <a:ext cx="1561914" cy="1575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smtClean="0">
                <a:solidFill>
                  <a:schemeClr val="accent1"/>
                </a:solidFill>
                <a:latin typeface="Impact" panose="020B0806030902050204" pitchFamily="34" charset="0"/>
                <a:cs typeface="Arial" panose="020B0604020202020204" pitchFamily="34" charset="0"/>
              </a:rPr>
              <a:t>02</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
                                        </p:tgtEl>
                                        <p:attrNameLst>
                                          <p:attrName>ppt_y</p:attrName>
                                        </p:attrNameLst>
                                      </p:cBhvr>
                                      <p:tavLst>
                                        <p:tav tm="0">
                                          <p:val>
                                            <p:strVal val="#ppt_y"/>
                                          </p:val>
                                        </p:tav>
                                        <p:tav tm="100000">
                                          <p:val>
                                            <p:strVal val="#ppt_y"/>
                                          </p:val>
                                        </p:tav>
                                      </p:tavLst>
                                    </p:anim>
                                    <p:anim calcmode="lin" valueType="num">
                                      <p:cBhvr>
                                        <p:cTn id="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8"/>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8"/>
                                        </p:tgtEl>
                                      </p:cBhvr>
                                    </p:animEffect>
                                    <p:animScale>
                                      <p:cBhvr>
                                        <p:cTn id="15" dur="250" autoRev="1" fill="hold"/>
                                        <p:tgtEl>
                                          <p:spTgt spid="28"/>
                                        </p:tgtEl>
                                      </p:cBhvr>
                                      <p:by x="105000" y="105000"/>
                                    </p:animScale>
                                  </p:childTnLst>
                                </p:cTn>
                              </p:par>
                            </p:childTnLst>
                          </p:cTn>
                        </p:par>
                        <p:par>
                          <p:cTn id="16" fill="hold">
                            <p:stCondLst>
                              <p:cond delay="1049"/>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6"/>
                                        </p:tgtEl>
                                        <p:attrNameLst>
                                          <p:attrName>style.visibility</p:attrName>
                                        </p:attrNameLst>
                                      </p:cBhvr>
                                      <p:to>
                                        <p:strVal val="visible"/>
                                      </p:to>
                                    </p:set>
                                    <p:animEffect transition="in" filter="wipe(left)">
                                      <p:cBhvr>
                                        <p:cTn id="19" dur="200"/>
                                        <p:tgtEl>
                                          <p:spTgt spid="26"/>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26"/>
                                        </p:tgtEl>
                                      </p:cBhvr>
                                      <p:to x="80000" y="100000"/>
                                    </p:animScale>
                                    <p:anim by="(#ppt_w*0.10)" calcmode="lin" valueType="num">
                                      <p:cBhvr>
                                        <p:cTn id="22" dur="50" autoRev="1" fill="hold">
                                          <p:stCondLst>
                                            <p:cond delay="0"/>
                                          </p:stCondLst>
                                        </p:cTn>
                                        <p:tgtEl>
                                          <p:spTgt spid="26"/>
                                        </p:tgtEl>
                                        <p:attrNameLst>
                                          <p:attrName>ppt_x</p:attrName>
                                        </p:attrNameLst>
                                      </p:cBhvr>
                                    </p:anim>
                                    <p:anim by="(-#ppt_w*0.10)" calcmode="lin" valueType="num">
                                      <p:cBhvr>
                                        <p:cTn id="23" dur="50" autoRev="1" fill="hold">
                                          <p:stCondLst>
                                            <p:cond delay="0"/>
                                          </p:stCondLst>
                                        </p:cTn>
                                        <p:tgtEl>
                                          <p:spTgt spid="26"/>
                                        </p:tgtEl>
                                        <p:attrNameLst>
                                          <p:attrName>ppt_y</p:attrName>
                                        </p:attrNameLst>
                                      </p:cBhvr>
                                    </p:anim>
                                    <p:animRot by="-480000">
                                      <p:cBhvr>
                                        <p:cTn id="24" dur="50" autoRev="1" fill="hold">
                                          <p:stCondLst>
                                            <p:cond delay="0"/>
                                          </p:stCondLst>
                                        </p:cTn>
                                        <p:tgtEl>
                                          <p:spTgt spid="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8" grpId="0"/>
      <p:bldP spid="28"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于帅\Desktop\Screenshot_20180304-175548.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65666" y="699542"/>
            <a:ext cx="2286254" cy="4064451"/>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12"/>
          <p:cNvSpPr txBox="1">
            <a:spLocks noChangeArrowheads="1"/>
          </p:cNvSpPr>
          <p:nvPr/>
        </p:nvSpPr>
        <p:spPr bwMode="auto">
          <a:xfrm>
            <a:off x="831694" y="243648"/>
            <a:ext cx="525247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系统（移动端）</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首页、注册页面截图</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 name="菱形 3"/>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79206" y="699541"/>
            <a:ext cx="2273114" cy="4064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2"/>
          <p:cNvSpPr txBox="1">
            <a:spLocks noChangeArrowheads="1"/>
          </p:cNvSpPr>
          <p:nvPr/>
        </p:nvSpPr>
        <p:spPr bwMode="auto">
          <a:xfrm>
            <a:off x="831694" y="243648"/>
            <a:ext cx="5252474"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系统（移动端）</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登录后页面、选择阶段页面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 name="菱形 3"/>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5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691680" y="699541"/>
            <a:ext cx="2299393" cy="4064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60032" y="699541"/>
            <a:ext cx="2304743" cy="4064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2"/>
          <p:cNvSpPr txBox="1">
            <a:spLocks noChangeArrowheads="1"/>
          </p:cNvSpPr>
          <p:nvPr/>
        </p:nvSpPr>
        <p:spPr bwMode="auto">
          <a:xfrm>
            <a:off x="831694" y="243648"/>
            <a:ext cx="6044562"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系统（移动端）</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选择考区页面、填报信息页面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 name="菱形 3"/>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74"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475657" y="699541"/>
            <a:ext cx="2298818" cy="4064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699542"/>
            <a:ext cx="2288167" cy="406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2"/>
          <p:cNvSpPr txBox="1">
            <a:spLocks noChangeArrowheads="1"/>
          </p:cNvSpPr>
          <p:nvPr/>
        </p:nvSpPr>
        <p:spPr bwMode="auto">
          <a:xfrm>
            <a:off x="831694" y="243648"/>
            <a:ext cx="6044562"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系统（移动端）</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选择</a:t>
            </a:r>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科目</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页面、上传照片页面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 name="菱形 3"/>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9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763688" y="699543"/>
            <a:ext cx="2298062" cy="406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699542"/>
            <a:ext cx="2263359" cy="40644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2"/>
          <p:cNvSpPr txBox="1">
            <a:spLocks noChangeArrowheads="1"/>
          </p:cNvSpPr>
          <p:nvPr/>
        </p:nvSpPr>
        <p:spPr bwMode="auto">
          <a:xfrm>
            <a:off x="831694" y="243648"/>
            <a:ext cx="6044562"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系统（移动端）</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上传照片提示页面、确认页面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 name="菱形 3"/>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2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763689" y="699543"/>
            <a:ext cx="2311244" cy="406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56740" y="699543"/>
            <a:ext cx="2295580" cy="4064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2"/>
          <p:cNvSpPr txBox="1">
            <a:spLocks noChangeArrowheads="1"/>
          </p:cNvSpPr>
          <p:nvPr/>
        </p:nvSpPr>
        <p:spPr bwMode="auto">
          <a:xfrm>
            <a:off x="831694" y="243648"/>
            <a:ext cx="6044562"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系统（移动端）</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学历认证页面、完成信息填写页面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 name="菱形 3"/>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46"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547664" y="771550"/>
            <a:ext cx="2250051" cy="3992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771550"/>
            <a:ext cx="2273195" cy="4023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12"/>
          <p:cNvSpPr txBox="1">
            <a:spLocks noChangeArrowheads="1"/>
          </p:cNvSpPr>
          <p:nvPr/>
        </p:nvSpPr>
        <p:spPr bwMode="auto">
          <a:xfrm>
            <a:off x="831694" y="243648"/>
            <a:ext cx="6044562" cy="311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600" dirty="0">
                <a:solidFill>
                  <a:schemeClr val="accent1"/>
                </a:solidFill>
                <a:latin typeface="微软雅黑" panose="020B0503020204020204" pitchFamily="34" charset="-122"/>
                <a:ea typeface="微软雅黑" panose="020B0503020204020204" pitchFamily="34" charset="-122"/>
                <a:cs typeface="+mn-ea"/>
                <a:sym typeface="+mn-lt"/>
              </a:rPr>
              <a:t>网上报名</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系统（移动端）</a:t>
            </a:r>
            <a:r>
              <a:rPr lang="en-US" altLang="zh-CN" sz="1600" dirty="0" smtClean="0">
                <a:solidFill>
                  <a:schemeClr val="accent1"/>
                </a:solidFill>
                <a:latin typeface="微软雅黑" panose="020B0503020204020204" pitchFamily="34" charset="-122"/>
                <a:ea typeface="微软雅黑" panose="020B0503020204020204" pitchFamily="34" charset="-122"/>
                <a:cs typeface="+mn-ea"/>
                <a:sym typeface="+mn-lt"/>
              </a:rPr>
              <a:t>—&gt;</a:t>
            </a:r>
            <a:r>
              <a:rPr lang="zh-CN" altLang="en-US" sz="1600" dirty="0" smtClean="0">
                <a:solidFill>
                  <a:schemeClr val="accent1"/>
                </a:solidFill>
                <a:latin typeface="微软雅黑" panose="020B0503020204020204" pitchFamily="34" charset="-122"/>
                <a:ea typeface="微软雅黑" panose="020B0503020204020204" pitchFamily="34" charset="-122"/>
                <a:cs typeface="+mn-ea"/>
                <a:sym typeface="+mn-lt"/>
              </a:rPr>
              <a:t>网上支付页面</a:t>
            </a:r>
            <a:endParaRPr lang="zh-CN" altLang="en-US" sz="1600" dirty="0">
              <a:solidFill>
                <a:schemeClr val="accent1"/>
              </a:solidFill>
              <a:latin typeface="微软雅黑" panose="020B0503020204020204" pitchFamily="34" charset="-122"/>
              <a:ea typeface="微软雅黑" panose="020B0503020204020204" pitchFamily="34" charset="-122"/>
              <a:cs typeface="+mn-ea"/>
              <a:sym typeface="+mn-lt"/>
            </a:endParaRPr>
          </a:p>
        </p:txBody>
      </p:sp>
      <p:sp>
        <p:nvSpPr>
          <p:cNvPr id="4" name="菱形 3"/>
          <p:cNvSpPr/>
          <p:nvPr/>
        </p:nvSpPr>
        <p:spPr>
          <a:xfrm>
            <a:off x="467544" y="195486"/>
            <a:ext cx="360040" cy="36004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0"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619672" y="797050"/>
            <a:ext cx="2275303" cy="3997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32040" y="797050"/>
            <a:ext cx="2261782" cy="3997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random/>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00\1857d530f802def.jpg"/>
          <p:cNvPicPr>
            <a:picLocks noChangeAspect="1" noChangeArrowheads="1"/>
          </p:cNvPicPr>
          <p:nvPr/>
        </p:nvPicPr>
        <p:blipFill>
          <a:blip r:embed="rId1" cstate="print"/>
          <a:srcRect/>
          <a:stretch>
            <a:fillRect/>
          </a:stretch>
        </p:blipFill>
        <p:spPr bwMode="auto">
          <a:xfrm>
            <a:off x="3707904" y="195486"/>
            <a:ext cx="5399161" cy="4809406"/>
          </a:xfrm>
          <a:prstGeom prst="rect">
            <a:avLst/>
          </a:prstGeom>
          <a:noFill/>
        </p:spPr>
      </p:pic>
      <p:sp>
        <p:nvSpPr>
          <p:cNvPr id="21" name="矩形 259"/>
          <p:cNvSpPr>
            <a:spLocks noChangeArrowheads="1"/>
          </p:cNvSpPr>
          <p:nvPr/>
        </p:nvSpPr>
        <p:spPr bwMode="auto">
          <a:xfrm>
            <a:off x="467544" y="3075806"/>
            <a:ext cx="3600400" cy="5539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3600" b="1" dirty="0" smtClean="0">
                <a:solidFill>
                  <a:schemeClr val="tx1">
                    <a:lumMod val="75000"/>
                    <a:lumOff val="25000"/>
                  </a:schemeClr>
                </a:solidFill>
                <a:latin typeface="Arial" panose="020B0604020202020204" pitchFamily="34" charset="0"/>
                <a:cs typeface="Arial" panose="020B0604020202020204" pitchFamily="34" charset="0"/>
              </a:rPr>
              <a:t>谢谢您的观看！</a:t>
            </a:r>
            <a:endParaRPr lang="en-US" altLang="zh-CN" sz="3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2" name="矩形 259"/>
          <p:cNvSpPr>
            <a:spLocks noChangeArrowheads="1"/>
          </p:cNvSpPr>
          <p:nvPr/>
        </p:nvSpPr>
        <p:spPr bwMode="auto">
          <a:xfrm>
            <a:off x="829492" y="1340063"/>
            <a:ext cx="2664296" cy="1015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600" b="1" smtClean="0">
                <a:solidFill>
                  <a:schemeClr val="accent1"/>
                </a:solidFill>
                <a:cs typeface="Arial" panose="020B0604020202020204" pitchFamily="34" charset="0"/>
              </a:rPr>
              <a:t>2019</a:t>
            </a:r>
            <a:endParaRPr lang="en-US" altLang="zh-CN" sz="6600" b="1" dirty="0">
              <a:solidFill>
                <a:schemeClr val="accent1"/>
              </a:solidFill>
              <a:cs typeface="Arial" panose="020B0604020202020204"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1000" fill="hold"/>
                                        <p:tgtEl>
                                          <p:spTgt spid="1026"/>
                                        </p:tgtEl>
                                        <p:attrNameLst>
                                          <p:attrName>ppt_x</p:attrName>
                                        </p:attrNameLst>
                                      </p:cBhvr>
                                      <p:tavLst>
                                        <p:tav tm="0">
                                          <p:val>
                                            <p:strVal val="1+#ppt_w/2"/>
                                          </p:val>
                                        </p:tav>
                                        <p:tav tm="100000">
                                          <p:val>
                                            <p:strVal val="#ppt_x"/>
                                          </p:val>
                                        </p:tav>
                                      </p:tavLst>
                                    </p:anim>
                                    <p:anim calcmode="lin" valueType="num">
                                      <p:cBhvr additive="base">
                                        <p:cTn id="8" dur="1000" fill="hold"/>
                                        <p:tgtEl>
                                          <p:spTgt spid="1026"/>
                                        </p:tgtEl>
                                        <p:attrNameLst>
                                          <p:attrName>ppt_y</p:attrName>
                                        </p:attrNameLst>
                                      </p:cBhvr>
                                      <p:tavLst>
                                        <p:tav tm="0">
                                          <p:val>
                                            <p:strVal val="#ppt_y"/>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22"/>
                                        </p:tgtEl>
                                        <p:attrNameLst>
                                          <p:attrName>style.visibility</p:attrName>
                                        </p:attrNameLst>
                                      </p:cBhvr>
                                      <p:to>
                                        <p:strVal val="visible"/>
                                      </p:to>
                                    </p:set>
                                    <p:anim calcmode="lin" valueType="num">
                                      <p:cBhvr>
                                        <p:cTn id="11"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2"/>
                                        </p:tgtEl>
                                        <p:attrNameLst>
                                          <p:attrName>ppt_y</p:attrName>
                                        </p:attrNameLst>
                                      </p:cBhvr>
                                      <p:tavLst>
                                        <p:tav tm="0">
                                          <p:val>
                                            <p:strVal val="#ppt_y"/>
                                          </p:val>
                                        </p:tav>
                                        <p:tav tm="100000">
                                          <p:val>
                                            <p:strVal val="#ppt_y"/>
                                          </p:val>
                                        </p:tav>
                                      </p:tavLst>
                                    </p:anim>
                                    <p:anim calcmode="lin" valueType="num">
                                      <p:cBhvr>
                                        <p:cTn id="13"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2"/>
                                        </p:tgtEl>
                                      </p:cBhvr>
                                    </p:animEffect>
                                  </p:childTnLst>
                                </p:cTn>
                              </p:par>
                              <p:par>
                                <p:cTn id="16" presetID="26" presetClass="emph" presetSubtype="0" fill="hold" grpId="1" nodeType="withEffect">
                                  <p:stCondLst>
                                    <p:cond delay="0"/>
                                  </p:stCondLst>
                                  <p:iterate type="lt">
                                    <p:tmPct val="0"/>
                                  </p:iterate>
                                  <p:childTnLst>
                                    <p:animEffect transition="out" filter="fade">
                                      <p:cBhvr>
                                        <p:cTn id="17" dur="500" tmFilter="0, 0; .2, .5; .8, .5; 1, 0"/>
                                        <p:tgtEl>
                                          <p:spTgt spid="22"/>
                                        </p:tgtEl>
                                      </p:cBhvr>
                                    </p:animEffect>
                                    <p:animScale>
                                      <p:cBhvr>
                                        <p:cTn id="18" dur="250" autoRev="1" fill="hold"/>
                                        <p:tgtEl>
                                          <p:spTgt spid="22"/>
                                        </p:tgtEl>
                                      </p:cBhvr>
                                      <p:by x="105000" y="105000"/>
                                    </p:animScale>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21"/>
                                        </p:tgtEl>
                                        <p:attrNameLst>
                                          <p:attrName>ppt_y</p:attrName>
                                        </p:attrNameLst>
                                      </p:cBhvr>
                                      <p:tavLst>
                                        <p:tav tm="0">
                                          <p:val>
                                            <p:strVal val="#ppt_y"/>
                                          </p:val>
                                        </p:tav>
                                        <p:tav tm="100000">
                                          <p:val>
                                            <p:strVal val="#ppt_y"/>
                                          </p:val>
                                        </p:tav>
                                      </p:tavLst>
                                    </p:anim>
                                    <p:anim calcmode="lin" valueType="num">
                                      <p:cBhvr>
                                        <p:cTn id="2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21"/>
                                        </p:tgtEl>
                                      </p:cBhvr>
                                    </p:animEffect>
                                  </p:childTnLst>
                                </p:cTn>
                              </p:par>
                              <p:par>
                                <p:cTn id="26" presetID="26" presetClass="emph" presetSubtype="0" fill="hold" grpId="1" nodeType="withEffect">
                                  <p:stCondLst>
                                    <p:cond delay="0"/>
                                  </p:stCondLst>
                                  <p:iterate type="lt">
                                    <p:tmPct val="0"/>
                                  </p:iterate>
                                  <p:childTnLst>
                                    <p:animEffect transition="out" filter="fade">
                                      <p:cBhvr>
                                        <p:cTn id="27" dur="500" tmFilter="0, 0; .2, .5; .8, .5; 1, 0"/>
                                        <p:tgtEl>
                                          <p:spTgt spid="21"/>
                                        </p:tgtEl>
                                      </p:cBhvr>
                                    </p:animEffect>
                                    <p:animScale>
                                      <p:cBhvr>
                                        <p:cTn id="28"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2" grpId="0"/>
      <p:bldP spid="22" grpId="1"/>
    </p:bldLst>
  </p:timing>
</p:sld>
</file>

<file path=ppt/tags/tag1.xml><?xml version="1.0" encoding="utf-8"?>
<p:tagLst xmlns:p="http://schemas.openxmlformats.org/presentationml/2006/main">
  <p:tag name="MH" val="20160830110146"/>
  <p:tag name="MH_LIBRARY" val="CONTENTS"/>
  <p:tag name="MH_TYPE" val="OTHERS"/>
  <p:tag name="ID" val="553512"/>
</p:tagLst>
</file>

<file path=ppt/tags/tag2.xml><?xml version="1.0" encoding="utf-8"?>
<p:tagLst xmlns:p="http://schemas.openxmlformats.org/presentationml/2006/main">
  <p:tag name="MH" val="20160830110146"/>
  <p:tag name="MH_LIBRARY" val="CONTENTS"/>
  <p:tag name="MH_TYPE" val="OTHERS"/>
  <p:tag name="ID" val="553512"/>
</p:tagLst>
</file>

<file path=ppt/tags/tag3.xml><?xml version="1.0" encoding="utf-8"?>
<p:tagLst xmlns:p="http://schemas.openxmlformats.org/presentationml/2006/main">
  <p:tag name="ISPRING_PRESENTATION_TITLE" val="6"/>
  <p:tag name="KSO_WM_DOC_GUID" val="{2e2ef70b-55f0-4873-8976-8f0251ac3ca3}"/>
</p:tagLst>
</file>

<file path=ppt/theme/theme1.xml><?xml version="1.0" encoding="utf-8"?>
<a:theme xmlns:a="http://schemas.openxmlformats.org/drawingml/2006/main" name="Office 主题​​">
  <a:themeElements>
    <a:clrScheme name="自定义 112">
      <a:dk1>
        <a:sysClr val="windowText" lastClr="000000"/>
      </a:dk1>
      <a:lt1>
        <a:sysClr val="window" lastClr="FFFFFF"/>
      </a:lt1>
      <a:dk2>
        <a:srgbClr val="1F497D"/>
      </a:dk2>
      <a:lt2>
        <a:srgbClr val="EEECE1"/>
      </a:lt2>
      <a:accent1>
        <a:srgbClr val="308BC4"/>
      </a:accent1>
      <a:accent2>
        <a:srgbClr val="73C8FF"/>
      </a:accent2>
      <a:accent3>
        <a:srgbClr val="308BC4"/>
      </a:accent3>
      <a:accent4>
        <a:srgbClr val="73C8FF"/>
      </a:accent4>
      <a:accent5>
        <a:srgbClr val="308BC4"/>
      </a:accent5>
      <a:accent6>
        <a:srgbClr val="73C8FF"/>
      </a:accent6>
      <a:hlink>
        <a:srgbClr val="007FA2"/>
      </a:hlink>
      <a:folHlink>
        <a:srgbClr val="FF495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4301</Words>
  <Application>WPS 演示</Application>
  <PresentationFormat>全屏显示(16:9)</PresentationFormat>
  <Paragraphs>576</Paragraphs>
  <Slides>57</Slides>
  <Notes>119</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57</vt:i4>
      </vt:variant>
    </vt:vector>
  </HeadingPairs>
  <TitlesOfParts>
    <vt:vector size="79" baseType="lpstr">
      <vt:lpstr>Arial</vt:lpstr>
      <vt:lpstr>宋体</vt:lpstr>
      <vt:lpstr>Wingdings</vt:lpstr>
      <vt:lpstr>Open Sans</vt:lpstr>
      <vt:lpstr>冬青黑体简体中文 W3</vt:lpstr>
      <vt:lpstr>微软雅黑</vt:lpstr>
      <vt:lpstr>Calibri</vt:lpstr>
      <vt:lpstr>Impact</vt:lpstr>
      <vt:lpstr>Roboto Light</vt:lpstr>
      <vt:lpstr>Aller Light</vt:lpstr>
      <vt:lpstr>U.S. 101</vt:lpstr>
      <vt:lpstr>Roboto</vt:lpstr>
      <vt:lpstr>Arial Unicode MS</vt:lpstr>
      <vt:lpstr>华文黑体</vt:lpstr>
      <vt:lpstr>STIXGeneral-Bold</vt:lpstr>
      <vt:lpstr>Lato Regular</vt:lpstr>
      <vt:lpstr>Segoe Print</vt:lpstr>
      <vt:lpstr>Oxygen</vt:lpstr>
      <vt:lpstr>黑体</vt:lpstr>
      <vt:lpstr>Calibri</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dc:title>
  <dc:creator>USER</dc:creator>
  <cp:lastModifiedBy>一米阳光</cp:lastModifiedBy>
  <cp:revision>795</cp:revision>
  <cp:lastPrinted>2018-03-05T00:37:00Z</cp:lastPrinted>
  <dcterms:created xsi:type="dcterms:W3CDTF">2014-11-09T01:07:00Z</dcterms:created>
  <dcterms:modified xsi:type="dcterms:W3CDTF">2019-04-09T00:59:06Z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2052-11.1.0.8525</vt:lpwstr>
  </property>
</Properties>
</file>